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79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p:scale>
          <a:sx n="50" d="100"/>
          <a:sy n="50" d="100"/>
        </p:scale>
        <p:origin x="1278"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3929BC-5069-4B92-B933-8C4355EDC10A}"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2654242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3929BC-5069-4B92-B933-8C4355EDC10A}"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294081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3929BC-5069-4B92-B933-8C4355EDC10A}"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403936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3929BC-5069-4B92-B933-8C4355EDC10A}"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1119660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3929BC-5069-4B92-B933-8C4355EDC10A}"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320953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3929BC-5069-4B92-B933-8C4355EDC10A}"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2844902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3929BC-5069-4B92-B933-8C4355EDC10A}" type="datetimeFigureOut">
              <a:rPr lang="en-GB" smtClean="0"/>
              <a:t>17/11/2025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1137131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3929BC-5069-4B92-B933-8C4355EDC10A}" type="datetimeFigureOut">
              <a:rPr lang="en-GB" smtClean="0"/>
              <a:t>17/11/2025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3355108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3929BC-5069-4B92-B933-8C4355EDC10A}" type="datetimeFigureOut">
              <a:rPr lang="en-GB" smtClean="0"/>
              <a:t>17/11/2025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2300361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3929BC-5069-4B92-B933-8C4355EDC10A}"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172317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3929BC-5069-4B92-B933-8C4355EDC10A}"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A6449D-628B-4A5E-9D4F-C793377F67DE}" type="slidenum">
              <a:rPr lang="en-GB" smtClean="0"/>
              <a:t>‹#›</a:t>
            </a:fld>
            <a:endParaRPr lang="en-GB"/>
          </a:p>
        </p:txBody>
      </p:sp>
    </p:spTree>
    <p:extLst>
      <p:ext uri="{BB962C8B-B14F-4D97-AF65-F5344CB8AC3E}">
        <p14:creationId xmlns:p14="http://schemas.microsoft.com/office/powerpoint/2010/main" val="505593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929BC-5069-4B92-B933-8C4355EDC10A}" type="datetimeFigureOut">
              <a:rPr lang="en-GB" smtClean="0"/>
              <a:t>17/11/2025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A6449D-628B-4A5E-9D4F-C793377F67DE}" type="slidenum">
              <a:rPr lang="en-GB" smtClean="0"/>
              <a:t>‹#›</a:t>
            </a:fld>
            <a:endParaRPr lang="en-GB"/>
          </a:p>
        </p:txBody>
      </p:sp>
    </p:spTree>
    <p:extLst>
      <p:ext uri="{BB962C8B-B14F-4D97-AF65-F5344CB8AC3E}">
        <p14:creationId xmlns:p14="http://schemas.microsoft.com/office/powerpoint/2010/main" val="1463481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xoTiigkidzs" TargetMode="Externa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KmujAZOKLf0" TargetMode="Externa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ideo" Target="https://www.youtube.com/embed/8w0ZWXcyu4Y" TargetMode="Externa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85850" y="514350"/>
            <a:ext cx="5957888" cy="1569660"/>
          </a:xfrm>
          <a:prstGeom prst="rect">
            <a:avLst/>
          </a:prstGeom>
          <a:noFill/>
        </p:spPr>
        <p:txBody>
          <a:bodyPr wrap="square" rtlCol="0">
            <a:spAutoFit/>
          </a:bodyPr>
          <a:lstStyle/>
          <a:p>
            <a:r>
              <a:rPr lang="en-GB" sz="9600" dirty="0" smtClean="0">
                <a:latin typeface="Berlin Sans FB Demi" panose="020E0802020502020306" pitchFamily="34" charset="0"/>
              </a:rPr>
              <a:t>Worship</a:t>
            </a:r>
            <a:endParaRPr lang="en-GB" sz="9600" dirty="0">
              <a:latin typeface="Berlin Sans FB Demi" panose="020E0802020502020306" pitchFamily="34" charset="0"/>
            </a:endParaRPr>
          </a:p>
        </p:txBody>
      </p:sp>
    </p:spTree>
    <p:extLst>
      <p:ext uri="{BB962C8B-B14F-4D97-AF65-F5344CB8AC3E}">
        <p14:creationId xmlns:p14="http://schemas.microsoft.com/office/powerpoint/2010/main" val="278577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14525" y="400049"/>
            <a:ext cx="7991475" cy="5816977"/>
          </a:xfrm>
          <a:prstGeom prst="rect">
            <a:avLst/>
          </a:prstGeom>
          <a:solidFill>
            <a:srgbClr val="7579DC"/>
          </a:solidFill>
        </p:spPr>
        <p:txBody>
          <a:bodyPr wrap="square" rtlCol="0">
            <a:spAutoFit/>
          </a:bodyPr>
          <a:lstStyle/>
          <a:p>
            <a:r>
              <a:rPr lang="en-GB" sz="2800" b="1" dirty="0" smtClean="0"/>
              <a:t>Matthew 2:1-12</a:t>
            </a:r>
          </a:p>
          <a:p>
            <a:endParaRPr lang="en-GB" sz="2800" dirty="0"/>
          </a:p>
          <a:p>
            <a:r>
              <a:rPr lang="en-GB" sz="2800" b="1" dirty="0" smtClean="0"/>
              <a:t>Gold</a:t>
            </a:r>
            <a:endParaRPr lang="en-GB" sz="2800" dirty="0"/>
          </a:p>
          <a:p>
            <a:r>
              <a:rPr lang="en-GB" sz="2800" dirty="0"/>
              <a:t>A very precious metal that only royalty and the very rich can afford</a:t>
            </a:r>
            <a:r>
              <a:rPr lang="en-GB" sz="2800" dirty="0" smtClean="0"/>
              <a:t>.</a:t>
            </a:r>
          </a:p>
          <a:p>
            <a:endParaRPr lang="en-GB" sz="2800" dirty="0"/>
          </a:p>
          <a:p>
            <a:r>
              <a:rPr lang="en-GB" sz="2800" b="1" dirty="0" smtClean="0"/>
              <a:t>Frankincense</a:t>
            </a:r>
            <a:endParaRPr lang="en-GB" sz="2800" dirty="0"/>
          </a:p>
          <a:p>
            <a:r>
              <a:rPr lang="en-GB" sz="2800" dirty="0"/>
              <a:t>Used as a perfume and incense in temples.</a:t>
            </a:r>
          </a:p>
          <a:p>
            <a:endParaRPr lang="en-GB" sz="2800" b="1" dirty="0"/>
          </a:p>
          <a:p>
            <a:r>
              <a:rPr lang="en-GB" sz="2800" b="1" dirty="0" smtClean="0"/>
              <a:t>Myrrh</a:t>
            </a:r>
            <a:endParaRPr lang="en-GB" sz="2800" dirty="0"/>
          </a:p>
          <a:p>
            <a:r>
              <a:rPr lang="en-GB" sz="2800" dirty="0"/>
              <a:t>A spice used in medicine and to anoint people for specific jobs </a:t>
            </a:r>
          </a:p>
          <a:p>
            <a:endParaRPr lang="en-GB" dirty="0" smtClean="0"/>
          </a:p>
          <a:p>
            <a:endParaRPr lang="en-GB" dirty="0"/>
          </a:p>
        </p:txBody>
      </p:sp>
      <p:pic>
        <p:nvPicPr>
          <p:cNvPr id="4098" name="Picture 2" descr="Gold. Frankincense. Myrrh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5311" y="2387600"/>
            <a:ext cx="3020989"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1363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pic>
        <p:nvPicPr>
          <p:cNvPr id="4" name="xoTiigkidzs"/>
          <p:cNvPicPr>
            <a:picLocks noRot="1" noChangeAspect="1"/>
          </p:cNvPicPr>
          <p:nvPr>
            <a:videoFile r:link="rId1"/>
          </p:nvPr>
        </p:nvPicPr>
        <p:blipFill>
          <a:blip r:embed="rId4"/>
          <a:stretch>
            <a:fillRect/>
          </a:stretch>
        </p:blipFill>
        <p:spPr>
          <a:xfrm>
            <a:off x="838200" y="857250"/>
            <a:ext cx="10687050" cy="6011466"/>
          </a:xfrm>
          <a:prstGeom prst="rect">
            <a:avLst/>
          </a:prstGeom>
        </p:spPr>
      </p:pic>
    </p:spTree>
    <p:extLst>
      <p:ext uri="{BB962C8B-B14F-4D97-AF65-F5344CB8AC3E}">
        <p14:creationId xmlns:p14="http://schemas.microsoft.com/office/powerpoint/2010/main" val="3348403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123950" y="400050"/>
            <a:ext cx="9734550" cy="5262979"/>
          </a:xfrm>
          <a:prstGeom prst="rect">
            <a:avLst/>
          </a:prstGeom>
          <a:blipFill>
            <a:blip r:embed="rId3"/>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GB" sz="2800" dirty="0" smtClean="0"/>
              <a:t>So here’s what I want you to do, God helping you: Take your everyday, ordinary life—your sleeping, eating, going-to-work, and walking-around life—and place it before God as an offering. Embracing what God does for you is the best thing you can do for him. Don’t become so well-adjusted to your culture that you fit into it without even thinking. Instead, fix your attention on God. You’ll be changed from the inside out. Readily recognize what he wants from you, and quickly respond to it. Unlike the culture around you, always dragging you down to its level of immaturity, God brings the best out of you, develops well-formed maturity in you.</a:t>
            </a:r>
          </a:p>
          <a:p>
            <a:pPr algn="ctr"/>
            <a:r>
              <a:rPr lang="en-GB" sz="2800" b="1" dirty="0" smtClean="0"/>
              <a:t>Romans 12:1-2</a:t>
            </a:r>
            <a:endParaRPr lang="en-GB" sz="2800" b="1" dirty="0"/>
          </a:p>
        </p:txBody>
      </p:sp>
    </p:spTree>
    <p:extLst>
      <p:ext uri="{BB962C8B-B14F-4D97-AF65-F5344CB8AC3E}">
        <p14:creationId xmlns:p14="http://schemas.microsoft.com/office/powerpoint/2010/main" val="170547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123950" y="400050"/>
            <a:ext cx="9734550" cy="5940088"/>
          </a:xfrm>
          <a:prstGeom prst="rect">
            <a:avLst/>
          </a:prstGeom>
          <a:blipFill>
            <a:blip r:embed="rId3"/>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342900" lvl="0" indent="-342900">
              <a:buAutoNum type="arabicPeriod"/>
            </a:pPr>
            <a:r>
              <a:rPr lang="en-GB" sz="3200" dirty="0" smtClean="0">
                <a:latin typeface="Arial" panose="020B0604020202020204" pitchFamily="34" charset="0"/>
                <a:cs typeface="Arial" panose="020B0604020202020204" pitchFamily="34" charset="0"/>
              </a:rPr>
              <a:t>How </a:t>
            </a:r>
            <a:r>
              <a:rPr lang="en-GB" sz="3200" dirty="0">
                <a:latin typeface="Arial" panose="020B0604020202020204" pitchFamily="34" charset="0"/>
                <a:cs typeface="Arial" panose="020B0604020202020204" pitchFamily="34" charset="0"/>
              </a:rPr>
              <a:t>does doing this worship God</a:t>
            </a:r>
            <a:r>
              <a:rPr lang="en-GB" sz="3200" dirty="0" smtClean="0">
                <a:latin typeface="Arial" panose="020B0604020202020204" pitchFamily="34" charset="0"/>
                <a:cs typeface="Arial" panose="020B0604020202020204" pitchFamily="34" charset="0"/>
              </a:rPr>
              <a:t>?</a:t>
            </a:r>
          </a:p>
          <a:p>
            <a:pPr marL="342900" lvl="0" indent="-342900">
              <a:buAutoNum type="arabicPeriod"/>
            </a:pPr>
            <a:endParaRPr lang="en-GB" sz="3200" dirty="0" smtClean="0">
              <a:latin typeface="Arial" panose="020B0604020202020204" pitchFamily="34" charset="0"/>
              <a:cs typeface="Arial" panose="020B0604020202020204" pitchFamily="34" charset="0"/>
            </a:endParaRPr>
          </a:p>
          <a:p>
            <a:pPr marL="342900" lvl="0" indent="-342900">
              <a:buAutoNum type="arabicPeriod"/>
            </a:pPr>
            <a:endParaRPr lang="en-GB" sz="3200" dirty="0">
              <a:latin typeface="Arial" panose="020B0604020202020204" pitchFamily="34" charset="0"/>
              <a:cs typeface="Arial" panose="020B0604020202020204" pitchFamily="34" charset="0"/>
            </a:endParaRPr>
          </a:p>
          <a:p>
            <a:pPr lvl="0"/>
            <a:r>
              <a:rPr lang="en-GB" sz="3200" dirty="0" smtClean="0">
                <a:latin typeface="Arial" panose="020B0604020202020204" pitchFamily="34" charset="0"/>
                <a:cs typeface="Arial" panose="020B0604020202020204" pitchFamily="34" charset="0"/>
              </a:rPr>
              <a:t>2. Is </a:t>
            </a:r>
            <a:r>
              <a:rPr lang="en-GB" sz="3200" dirty="0">
                <a:latin typeface="Arial" panose="020B0604020202020204" pitchFamily="34" charset="0"/>
                <a:cs typeface="Arial" panose="020B0604020202020204" pitchFamily="34" charset="0"/>
              </a:rPr>
              <a:t>this an everyday or once-a-week activity? If once-a-week, could it be an everyday worship option</a:t>
            </a:r>
            <a:r>
              <a:rPr lang="en-GB" sz="3200" dirty="0" smtClean="0">
                <a:latin typeface="Arial" panose="020B0604020202020204" pitchFamily="34" charset="0"/>
                <a:cs typeface="Arial" panose="020B0604020202020204" pitchFamily="34" charset="0"/>
              </a:rPr>
              <a:t>?</a:t>
            </a:r>
          </a:p>
          <a:p>
            <a:pPr lvl="0"/>
            <a:endParaRPr lang="en-GB" sz="3200" dirty="0" smtClean="0">
              <a:latin typeface="Arial" panose="020B0604020202020204" pitchFamily="34" charset="0"/>
              <a:cs typeface="Arial" panose="020B0604020202020204" pitchFamily="34" charset="0"/>
            </a:endParaRPr>
          </a:p>
          <a:p>
            <a:pPr lvl="0"/>
            <a:endParaRPr lang="en-GB" sz="3200" dirty="0">
              <a:latin typeface="Arial" panose="020B0604020202020204" pitchFamily="34" charset="0"/>
              <a:cs typeface="Arial" panose="020B0604020202020204" pitchFamily="34" charset="0"/>
            </a:endParaRPr>
          </a:p>
          <a:p>
            <a:pPr lvl="0"/>
            <a:r>
              <a:rPr lang="en-GB" sz="3200" dirty="0" smtClean="0">
                <a:latin typeface="Arial" panose="020B0604020202020204" pitchFamily="34" charset="0"/>
                <a:cs typeface="Arial" panose="020B0604020202020204" pitchFamily="34" charset="0"/>
              </a:rPr>
              <a:t>3. Has </a:t>
            </a:r>
            <a:r>
              <a:rPr lang="en-GB" sz="3200" dirty="0">
                <a:latin typeface="Arial" panose="020B0604020202020204" pitchFamily="34" charset="0"/>
                <a:cs typeface="Arial" panose="020B0604020202020204" pitchFamily="34" charset="0"/>
              </a:rPr>
              <a:t>anyone worshipped in this way and found it helpful? How does it change your perspective upon God or the day you are in?</a:t>
            </a:r>
          </a:p>
          <a:p>
            <a:pPr algn="ctr"/>
            <a:endParaRPr lang="en-GB" sz="2800" dirty="0" smtClean="0"/>
          </a:p>
        </p:txBody>
      </p:sp>
    </p:spTree>
    <p:extLst>
      <p:ext uri="{BB962C8B-B14F-4D97-AF65-F5344CB8AC3E}">
        <p14:creationId xmlns:p14="http://schemas.microsoft.com/office/powerpoint/2010/main" val="1535649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pic>
        <p:nvPicPr>
          <p:cNvPr id="5" name="KmujAZOKLf0"/>
          <p:cNvPicPr>
            <a:picLocks noRot="1" noChangeAspect="1"/>
          </p:cNvPicPr>
          <p:nvPr>
            <a:videoFile r:link="rId1"/>
          </p:nvPr>
        </p:nvPicPr>
        <p:blipFill>
          <a:blip r:embed="rId4"/>
          <a:stretch>
            <a:fillRect/>
          </a:stretch>
        </p:blipFill>
        <p:spPr>
          <a:xfrm>
            <a:off x="1047750" y="661194"/>
            <a:ext cx="10456333" cy="5881688"/>
          </a:xfrm>
          <a:prstGeom prst="rect">
            <a:avLst/>
          </a:prstGeom>
        </p:spPr>
      </p:pic>
    </p:spTree>
    <p:extLst>
      <p:ext uri="{BB962C8B-B14F-4D97-AF65-F5344CB8AC3E}">
        <p14:creationId xmlns:p14="http://schemas.microsoft.com/office/powerpoint/2010/main" val="45015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1026" name="Picture 2" descr="worsh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07" y="0"/>
            <a:ext cx="12856632" cy="7231857"/>
          </a:xfrm>
          <a:prstGeom prst="rect">
            <a:avLst/>
          </a:prstGeom>
          <a:noFill/>
          <a:extLst>
            <a:ext uri="{909E8E84-426E-40DD-AFC4-6F175D3DCCD1}">
              <a14:hiddenFill xmlns:a14="http://schemas.microsoft.com/office/drawing/2010/main">
                <a:solidFill>
                  <a:srgbClr val="FFFFFF"/>
                </a:solidFill>
              </a14:hiddenFill>
            </a:ext>
          </a:extLst>
        </p:spPr>
      </p:pic>
      <p:pic>
        <p:nvPicPr>
          <p:cNvPr id="4" name="8w0ZWXcyu4Y"/>
          <p:cNvPicPr>
            <a:picLocks noRot="1" noChangeAspect="1"/>
          </p:cNvPicPr>
          <p:nvPr>
            <a:videoFile r:link="rId1"/>
          </p:nvPr>
        </p:nvPicPr>
        <p:blipFill>
          <a:blip r:embed="rId4"/>
          <a:stretch>
            <a:fillRect/>
          </a:stretch>
        </p:blipFill>
        <p:spPr>
          <a:xfrm>
            <a:off x="971550" y="546497"/>
            <a:ext cx="9594850" cy="5397103"/>
          </a:xfrm>
          <a:prstGeom prst="rect">
            <a:avLst/>
          </a:prstGeom>
        </p:spPr>
      </p:pic>
    </p:spTree>
    <p:extLst>
      <p:ext uri="{BB962C8B-B14F-4D97-AF65-F5344CB8AC3E}">
        <p14:creationId xmlns:p14="http://schemas.microsoft.com/office/powerpoint/2010/main" val="703314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227</Words>
  <Application>Microsoft Office PowerPoint</Application>
  <PresentationFormat>Widescreen</PresentationFormat>
  <Paragraphs>20</Paragraphs>
  <Slides>7</Slides>
  <Notes>0</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Berlin Sans FB Demi</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Jenkins</dc:creator>
  <cp:lastModifiedBy>Emily Jenkins</cp:lastModifiedBy>
  <cp:revision>4</cp:revision>
  <dcterms:created xsi:type="dcterms:W3CDTF">2025-11-17T11:31:08Z</dcterms:created>
  <dcterms:modified xsi:type="dcterms:W3CDTF">2025-11-17T12:07:41Z</dcterms:modified>
</cp:coreProperties>
</file>