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665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7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6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87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1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0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65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6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2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3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5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7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6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0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4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1A99D2-8517-4970-A435-13E98F5898D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48B3AB-CD94-4FDB-A310-97D20D73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Z_SMrnEia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_OlRWGLdn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77469" y="678728"/>
            <a:ext cx="10353295" cy="2153816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Why did Jesus die? </a:t>
            </a:r>
            <a:endParaRPr lang="en-GB" sz="5400" dirty="0"/>
          </a:p>
        </p:txBody>
      </p:sp>
      <p:sp>
        <p:nvSpPr>
          <p:cNvPr id="4" name="AutoShape 2" descr="https://chatgpt.com/backend-api/estuary/content?id=file_00000000a138620cae659eeb43cce267&amp;ts=489057&amp;p=fs&amp;cid=1&amp;sig=b2e67b3e75377c8c89ef39d9e1795b95e44c80c4002a3fc2978dc6581c759a5c&amp;v=0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922338" y="1181100"/>
            <a:ext cx="975518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9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8Z_SMrnEiaI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7956" y="573450"/>
            <a:ext cx="9697673" cy="54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punishment fits the crime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 person who lies to their friend</a:t>
            </a: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 person leaves their room in a mess</a:t>
            </a: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 child who steals a penny sweet.</a:t>
            </a: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 person who cheats on their exams</a:t>
            </a: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 person who is caught speeding</a:t>
            </a: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 person who is caught drink driving</a:t>
            </a: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 person who kills someone because of drink driving</a:t>
            </a: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 person who kills a man</a:t>
            </a: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 person who disobeys God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2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Romans 3:23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Everyone has sinned and is far away from God’s saving presence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8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Romans 6:23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For sin pays its wage – death; but god’s free gift is eternal life in union with Christ </a:t>
            </a:r>
            <a:r>
              <a:rPr lang="en-GB" dirty="0" err="1" smtClean="0"/>
              <a:t>jesus</a:t>
            </a:r>
            <a:r>
              <a:rPr lang="en-GB" dirty="0" smtClean="0"/>
              <a:t> our lord.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7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431484"/>
          </a:xfrm>
        </p:spPr>
        <p:txBody>
          <a:bodyPr>
            <a:normAutofit/>
          </a:bodyPr>
          <a:lstStyle/>
          <a:p>
            <a:r>
              <a:rPr lang="en-GB" b="1" dirty="0"/>
              <a:t>John </a:t>
            </a:r>
            <a:r>
              <a:rPr lang="en-GB" b="1" dirty="0" smtClean="0"/>
              <a:t>3:16 </a:t>
            </a:r>
            <a:br>
              <a:rPr lang="en-GB" b="1" dirty="0" smtClean="0"/>
            </a:br>
            <a:r>
              <a:rPr lang="en-GB" b="1" dirty="0" smtClean="0"/>
              <a:t>Romans 3:23-26 </a:t>
            </a:r>
            <a:br>
              <a:rPr lang="en-GB" b="1" dirty="0" smtClean="0"/>
            </a:br>
            <a:r>
              <a:rPr lang="en-GB" b="1" dirty="0" smtClean="0"/>
              <a:t>2 </a:t>
            </a:r>
            <a:r>
              <a:rPr lang="en-GB" b="1" dirty="0"/>
              <a:t>Corinthians </a:t>
            </a:r>
            <a:r>
              <a:rPr lang="en-GB" b="1" dirty="0" smtClean="0"/>
              <a:t>5:21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5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22040" y="685800"/>
            <a:ext cx="4899171" cy="4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 as a 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How is Jesus like a cure? </a:t>
            </a:r>
          </a:p>
          <a:p>
            <a:r>
              <a:rPr lang="en-GB" dirty="0"/>
              <a:t>What does it mean that He was immune to sin? </a:t>
            </a:r>
          </a:p>
          <a:p>
            <a:r>
              <a:rPr lang="en-GB" dirty="0"/>
              <a:t>How can we accept the cure? </a:t>
            </a:r>
          </a:p>
          <a:p>
            <a:r>
              <a:rPr lang="en-GB" dirty="0"/>
              <a:t>How does knowing Jesus is the cure change the way we live?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_OlRWGLdnw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9292" y="529465"/>
            <a:ext cx="8766495" cy="49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56" y="1241571"/>
            <a:ext cx="10738734" cy="2164359"/>
          </a:xfrm>
        </p:spPr>
        <p:txBody>
          <a:bodyPr>
            <a:normAutofit fontScale="90000"/>
          </a:bodyPr>
          <a:lstStyle/>
          <a:p>
            <a:r>
              <a:rPr lang="en-GB" dirty="0"/>
              <a:t>But God demonstrates his own love for us in this: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While </a:t>
            </a:r>
            <a:r>
              <a:rPr lang="en-GB" dirty="0"/>
              <a:t>we were still sinners, Christ died for </a:t>
            </a:r>
            <a:r>
              <a:rPr lang="en-GB" dirty="0" smtClean="0"/>
              <a:t>us. </a:t>
            </a:r>
            <a:br>
              <a:rPr lang="en-GB" dirty="0" smtClean="0"/>
            </a:br>
            <a:r>
              <a:rPr lang="en-GB" dirty="0" smtClean="0"/>
              <a:t>Romans 5:8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318532" y="2873559"/>
            <a:ext cx="3662658" cy="24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92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</TotalTime>
  <Words>134</Words>
  <Application>Microsoft Office PowerPoint</Application>
  <PresentationFormat>Widescreen</PresentationFormat>
  <Paragraphs>22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Why did Jesus die? </vt:lpstr>
      <vt:lpstr>The punishment fits the crime</vt:lpstr>
      <vt:lpstr>Romans 3:23</vt:lpstr>
      <vt:lpstr>Romans 6:23</vt:lpstr>
      <vt:lpstr>John 3:16  Romans 3:23-26  2 Corinthians 5:21 </vt:lpstr>
      <vt:lpstr>PowerPoint Presentation</vt:lpstr>
      <vt:lpstr>Sin as a Virus</vt:lpstr>
      <vt:lpstr>PowerPoint Presentation</vt:lpstr>
      <vt:lpstr>But God demonstrates his own love for us in this:  While we were still sinners, Christ died for us.  Romans 5:8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Jesus die?</dc:title>
  <dc:creator>Emily Jenkins</dc:creator>
  <cp:lastModifiedBy>Emily Jenkins</cp:lastModifiedBy>
  <cp:revision>4</cp:revision>
  <dcterms:created xsi:type="dcterms:W3CDTF">2025-10-16T09:09:22Z</dcterms:created>
  <dcterms:modified xsi:type="dcterms:W3CDTF">2025-10-16T09:50:42Z</dcterms:modified>
</cp:coreProperties>
</file>