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8" r:id="rId5"/>
    <p:sldId id="263" r:id="rId6"/>
    <p:sldId id="264" r:id="rId7"/>
    <p:sldId id="262" r:id="rId8"/>
    <p:sldId id="265" r:id="rId9"/>
    <p:sldId id="259" r:id="rId10"/>
    <p:sldId id="266" r:id="rId11"/>
    <p:sldId id="260" r:id="rId12"/>
    <p:sldId id="267" r:id="rId13"/>
    <p:sldId id="268"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E079F-C5A1-4DD0-A459-B8984D0980E2}" type="datetimeFigureOut">
              <a:rPr lang="en-GB" smtClean="0"/>
              <a:t>18/10/2025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C3EDF-E763-4808-8724-8085958D6F19}" type="slidenum">
              <a:rPr lang="en-GB" smtClean="0"/>
              <a:t>‹#›</a:t>
            </a:fld>
            <a:endParaRPr lang="en-GB"/>
          </a:p>
        </p:txBody>
      </p:sp>
    </p:spTree>
    <p:extLst>
      <p:ext uri="{BB962C8B-B14F-4D97-AF65-F5344CB8AC3E}">
        <p14:creationId xmlns:p14="http://schemas.microsoft.com/office/powerpoint/2010/main" val="118309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79AD9-28C7-45E9-8958-AAFF51DCD2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9E8A3E-FCDC-4092-84CB-2B0324A5D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7B4C52-D33F-4D91-ACC7-BBC418A8253D}"/>
              </a:ext>
            </a:extLst>
          </p:cNvPr>
          <p:cNvSpPr>
            <a:spLocks noGrp="1"/>
          </p:cNvSpPr>
          <p:nvPr>
            <p:ph type="dt" sz="half" idx="10"/>
          </p:nvPr>
        </p:nvSpPr>
        <p:spPr/>
        <p:txBody>
          <a:bodyPr/>
          <a:lstStyle/>
          <a:p>
            <a:fld id="{5F417433-5ED3-4F54-AA86-72FD2170D62B}" type="datetimeFigureOut">
              <a:rPr lang="en-GB" smtClean="0"/>
              <a:t>18/10/2025</a:t>
            </a:fld>
            <a:endParaRPr lang="en-GB"/>
          </a:p>
        </p:txBody>
      </p:sp>
      <p:sp>
        <p:nvSpPr>
          <p:cNvPr id="5" name="Footer Placeholder 4">
            <a:extLst>
              <a:ext uri="{FF2B5EF4-FFF2-40B4-BE49-F238E27FC236}">
                <a16:creationId xmlns:a16="http://schemas.microsoft.com/office/drawing/2014/main" id="{F135D191-9A00-490E-93F5-536181B9A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3958F2-13F0-4E2E-A131-D84BD40982A0}"/>
              </a:ext>
            </a:extLst>
          </p:cNvPr>
          <p:cNvSpPr>
            <a:spLocks noGrp="1"/>
          </p:cNvSpPr>
          <p:nvPr>
            <p:ph type="sldNum" sz="quarter" idx="12"/>
          </p:nvPr>
        </p:nvSpPr>
        <p:spPr/>
        <p:txBody>
          <a:bodyPr/>
          <a:lstStyle/>
          <a:p>
            <a:fld id="{1A3C4123-C7E8-4511-9832-94802BCDD850}" type="slidenum">
              <a:rPr lang="en-GB" smtClean="0"/>
              <a:t>‹#›</a:t>
            </a:fld>
            <a:endParaRPr lang="en-GB"/>
          </a:p>
        </p:txBody>
      </p:sp>
    </p:spTree>
    <p:extLst>
      <p:ext uri="{BB962C8B-B14F-4D97-AF65-F5344CB8AC3E}">
        <p14:creationId xmlns:p14="http://schemas.microsoft.com/office/powerpoint/2010/main" val="38038629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7C95D2-71AA-494A-BD1F-21563BF1C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6565D8-7ED9-4A7A-AA7F-1D9353C67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D149E6-AE2A-4750-9556-15D0C1130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17433-5ED3-4F54-AA86-72FD2170D62B}" type="datetimeFigureOut">
              <a:rPr lang="en-GB" smtClean="0"/>
              <a:t>18/10/2025</a:t>
            </a:fld>
            <a:endParaRPr lang="en-GB"/>
          </a:p>
        </p:txBody>
      </p:sp>
      <p:sp>
        <p:nvSpPr>
          <p:cNvPr id="5" name="Footer Placeholder 4">
            <a:extLst>
              <a:ext uri="{FF2B5EF4-FFF2-40B4-BE49-F238E27FC236}">
                <a16:creationId xmlns:a16="http://schemas.microsoft.com/office/drawing/2014/main" id="{D9F79ABF-B060-4795-879C-E25151351A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6AA59C-2538-4097-9331-EF4BAD094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C4123-C7E8-4511-9832-94802BCDD850}" type="slidenum">
              <a:rPr lang="en-GB" smtClean="0"/>
              <a:t>‹#›</a:t>
            </a:fld>
            <a:endParaRPr lang="en-GB"/>
          </a:p>
        </p:txBody>
      </p:sp>
    </p:spTree>
    <p:extLst>
      <p:ext uri="{BB962C8B-B14F-4D97-AF65-F5344CB8AC3E}">
        <p14:creationId xmlns:p14="http://schemas.microsoft.com/office/powerpoint/2010/main" val="125670579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3N7EUi3-PG8"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Picture 4"/>
          <p:cNvPicPr>
            <a:picLocks noChangeAspect="1"/>
          </p:cNvPicPr>
          <p:nvPr/>
        </p:nvPicPr>
        <p:blipFill>
          <a:blip r:embed="rId3"/>
          <a:stretch>
            <a:fillRect/>
          </a:stretch>
        </p:blipFill>
        <p:spPr>
          <a:xfrm>
            <a:off x="4083049" y="-1"/>
            <a:ext cx="4572001" cy="6858001"/>
          </a:xfrm>
          <a:prstGeom prst="rect">
            <a:avLst/>
          </a:prstGeom>
        </p:spPr>
      </p:pic>
    </p:spTree>
    <p:extLst>
      <p:ext uri="{BB962C8B-B14F-4D97-AF65-F5344CB8AC3E}">
        <p14:creationId xmlns:p14="http://schemas.microsoft.com/office/powerpoint/2010/main" val="408592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Rectangle 2"/>
          <p:cNvSpPr/>
          <p:nvPr/>
        </p:nvSpPr>
        <p:spPr>
          <a:xfrm>
            <a:off x="101201" y="454123"/>
            <a:ext cx="6450413" cy="4001095"/>
          </a:xfrm>
          <a:prstGeom prst="rect">
            <a:avLst/>
          </a:prstGeom>
          <a:noFill/>
        </p:spPr>
        <p:txBody>
          <a:bodyPr wrap="square" lIns="91440" tIns="45720" rIns="91440" bIns="45720">
            <a:spAutoFit/>
          </a:bodyPr>
          <a:lstStyle/>
          <a:p>
            <a:pPr algn="ct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And now He can help those who are tempted, because He himself was tempted and suffered. </a:t>
            </a:r>
          </a:p>
          <a:p>
            <a:pPr algn="ctr"/>
            <a:r>
              <a:rPr lang="en-U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Hebrews 2:18</a:t>
            </a: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Rectangle 9"/>
          <p:cNvSpPr/>
          <p:nvPr/>
        </p:nvSpPr>
        <p:spPr>
          <a:xfrm>
            <a:off x="5586663" y="2454670"/>
            <a:ext cx="6096000" cy="4401205"/>
          </a:xfrm>
          <a:prstGeom prst="rect">
            <a:avLst/>
          </a:prstGeom>
        </p:spPr>
        <p:txBody>
          <a:bodyPr>
            <a:spAutoFit/>
          </a:bodyPr>
          <a:lstStyle/>
          <a:p>
            <a:pPr algn="ctr"/>
            <a:r>
              <a:rPr lang="en-U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Our High Priest is not one who cannot feel sympathy for our weaknesses. On the contrary, we have a High Priest who was tempted in every way, but did not sin. Let us have confidence, then, and approach God’s throne, where there is grace. There we will receive mercy and find grace to help us just when we need it.  </a:t>
            </a:r>
            <a:endPar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Hebrews </a:t>
            </a:r>
            <a:r>
              <a:rPr lang="en-U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4:15-16</a:t>
            </a:r>
            <a:endPar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8901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97E987CA-EB0D-D047-31B8-145E9DC1A4AE}"/>
              </a:ext>
            </a:extLst>
          </p:cNvPr>
          <p:cNvSpPr txBox="1"/>
          <p:nvPr/>
        </p:nvSpPr>
        <p:spPr>
          <a:xfrm>
            <a:off x="4911328" y="2876936"/>
            <a:ext cx="2369344" cy="216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ct val="150000"/>
              </a:lnSpc>
            </a:pPr>
            <a:r>
              <a:rPr lang="en-US" sz="3600" dirty="0" smtClean="0">
                <a:ln w="0">
                  <a:solidFill>
                    <a:srgbClr val="00206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Jesus Came </a:t>
            </a:r>
            <a:endParaRPr lang="en-US" sz="3600" dirty="0">
              <a:ln w="0">
                <a:solidFill>
                  <a:srgbClr val="002060"/>
                </a:solidFill>
              </a:ln>
              <a:latin typeface="Century Gothic" panose="020B0502020202020204" pitchFamily="34" charset="0"/>
            </a:endParaRPr>
          </a:p>
          <a:p>
            <a:pPr>
              <a:lnSpc>
                <a:spcPct val="150000"/>
              </a:lnSpc>
            </a:pPr>
            <a:endParaRPr lang="en-US" dirty="0">
              <a:ln>
                <a:solidFill>
                  <a:srgbClr val="002060"/>
                </a:solidFill>
              </a:ln>
              <a:latin typeface="Century Gothic" panose="020B0502020202020204" pitchFamily="34" charset="0"/>
            </a:endParaRPr>
          </a:p>
        </p:txBody>
      </p:sp>
      <p:sp>
        <p:nvSpPr>
          <p:cNvPr id="4" name="Right Arrow 3"/>
          <p:cNvSpPr/>
          <p:nvPr/>
        </p:nvSpPr>
        <p:spPr>
          <a:xfrm rot="13362097">
            <a:off x="3871913" y="1871663"/>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8689722">
            <a:off x="6393655" y="1813456"/>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8102294">
            <a:off x="3664744" y="4687530"/>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2582814">
            <a:off x="6999472" y="4730125"/>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536636" y="694909"/>
            <a:ext cx="3175746" cy="2651396"/>
            <a:chOff x="1536636" y="694909"/>
            <a:chExt cx="3175746" cy="2651396"/>
          </a:xfrm>
        </p:grpSpPr>
        <p:sp>
          <p:nvSpPr>
            <p:cNvPr id="3" name="TextBox 2"/>
            <p:cNvSpPr txBox="1"/>
            <p:nvPr/>
          </p:nvSpPr>
          <p:spPr>
            <a:xfrm>
              <a:off x="2397807" y="694909"/>
              <a:ext cx="2314575" cy="1200329"/>
            </a:xfrm>
            <a:prstGeom prst="rect">
              <a:avLst/>
            </a:prstGeom>
            <a:noFill/>
          </p:spPr>
          <p:txBody>
            <a:bodyPr wrap="square" rtlCol="0">
              <a:spAutoFit/>
            </a:bodyPr>
            <a:lstStyle/>
            <a:p>
              <a:pPr algn="ctr"/>
              <a:r>
                <a:rPr lang="en-GB" sz="3600" dirty="0" smtClean="0"/>
                <a:t>To be our Rescuer</a:t>
              </a:r>
              <a:endParaRPr lang="en-GB" sz="3600" dirty="0"/>
            </a:p>
          </p:txBody>
        </p:sp>
        <p:pic>
          <p:nvPicPr>
            <p:cNvPr id="12" name="Picture 11"/>
            <p:cNvPicPr>
              <a:picLocks noChangeAspect="1"/>
            </p:cNvPicPr>
            <p:nvPr/>
          </p:nvPicPr>
          <p:blipFill>
            <a:blip r:embed="rId3"/>
            <a:stretch>
              <a:fillRect/>
            </a:stretch>
          </p:blipFill>
          <p:spPr>
            <a:xfrm>
              <a:off x="1536636" y="1831165"/>
              <a:ext cx="2316902" cy="1515140"/>
            </a:xfrm>
            <a:prstGeom prst="rect">
              <a:avLst/>
            </a:prstGeom>
          </p:spPr>
        </p:pic>
      </p:grpSp>
      <p:grpSp>
        <p:nvGrpSpPr>
          <p:cNvPr id="17" name="Group 16"/>
          <p:cNvGrpSpPr/>
          <p:nvPr/>
        </p:nvGrpSpPr>
        <p:grpSpPr>
          <a:xfrm>
            <a:off x="6153493" y="767855"/>
            <a:ext cx="3825182" cy="2486529"/>
            <a:chOff x="6153493" y="767855"/>
            <a:chExt cx="3825182" cy="2486529"/>
          </a:xfrm>
        </p:grpSpPr>
        <p:sp>
          <p:nvSpPr>
            <p:cNvPr id="8" name="Rectangle 7"/>
            <p:cNvSpPr/>
            <p:nvPr/>
          </p:nvSpPr>
          <p:spPr>
            <a:xfrm>
              <a:off x="6153493" y="767855"/>
              <a:ext cx="3440109" cy="646331"/>
            </a:xfrm>
            <a:prstGeom prst="rect">
              <a:avLst/>
            </a:prstGeom>
          </p:spPr>
          <p:txBody>
            <a:bodyPr wrap="none">
              <a:spAutoFit/>
            </a:bodyPr>
            <a:lstStyle/>
            <a:p>
              <a:pPr algn="ctr"/>
              <a:r>
                <a:rPr lang="en-GB" sz="3600" dirty="0"/>
                <a:t>To </a:t>
              </a:r>
              <a:r>
                <a:rPr lang="en-GB" sz="3600" dirty="0" smtClean="0"/>
                <a:t>be an example</a:t>
              </a:r>
              <a:endParaRPr lang="en-GB" sz="3600" dirty="0"/>
            </a:p>
          </p:txBody>
        </p:sp>
        <p:pic>
          <p:nvPicPr>
            <p:cNvPr id="13" name="Picture 12"/>
            <p:cNvPicPr>
              <a:picLocks noChangeAspect="1"/>
            </p:cNvPicPr>
            <p:nvPr/>
          </p:nvPicPr>
          <p:blipFill>
            <a:blip r:embed="rId4"/>
            <a:stretch>
              <a:fillRect/>
            </a:stretch>
          </p:blipFill>
          <p:spPr>
            <a:xfrm>
              <a:off x="8082655" y="1358364"/>
              <a:ext cx="1896020" cy="1896020"/>
            </a:xfrm>
            <a:prstGeom prst="rect">
              <a:avLst/>
            </a:prstGeom>
          </p:spPr>
        </p:pic>
      </p:grpSp>
      <p:grpSp>
        <p:nvGrpSpPr>
          <p:cNvPr id="18" name="Group 17"/>
          <p:cNvGrpSpPr/>
          <p:nvPr/>
        </p:nvGrpSpPr>
        <p:grpSpPr>
          <a:xfrm>
            <a:off x="50277" y="4119945"/>
            <a:ext cx="3779366" cy="2431753"/>
            <a:chOff x="50277" y="4119945"/>
            <a:chExt cx="3779366" cy="2431753"/>
          </a:xfrm>
        </p:grpSpPr>
        <p:sp>
          <p:nvSpPr>
            <p:cNvPr id="5" name="Rectangle 4"/>
            <p:cNvSpPr/>
            <p:nvPr/>
          </p:nvSpPr>
          <p:spPr>
            <a:xfrm>
              <a:off x="1629588" y="4797372"/>
              <a:ext cx="2200055" cy="1754326"/>
            </a:xfrm>
            <a:prstGeom prst="rect">
              <a:avLst/>
            </a:prstGeom>
          </p:spPr>
          <p:txBody>
            <a:bodyPr wrap="square">
              <a:spAutoFit/>
            </a:bodyPr>
            <a:lstStyle/>
            <a:p>
              <a:pPr algn="ctr"/>
              <a:r>
                <a:rPr lang="en-GB" sz="3600" dirty="0"/>
                <a:t>To </a:t>
              </a:r>
              <a:r>
                <a:rPr lang="en-GB" sz="3600" dirty="0" smtClean="0"/>
                <a:t>show us what God is like</a:t>
              </a:r>
              <a:endParaRPr lang="en-GB" sz="3600" dirty="0"/>
            </a:p>
          </p:txBody>
        </p:sp>
        <p:pic>
          <p:nvPicPr>
            <p:cNvPr id="14" name="Picture 13"/>
            <p:cNvPicPr>
              <a:picLocks noChangeAspect="1"/>
            </p:cNvPicPr>
            <p:nvPr/>
          </p:nvPicPr>
          <p:blipFill>
            <a:blip r:embed="rId5"/>
            <a:stretch>
              <a:fillRect/>
            </a:stretch>
          </p:blipFill>
          <p:spPr>
            <a:xfrm>
              <a:off x="50277" y="4119945"/>
              <a:ext cx="1727962" cy="1727962"/>
            </a:xfrm>
            <a:prstGeom prst="rect">
              <a:avLst/>
            </a:prstGeom>
          </p:spPr>
        </p:pic>
      </p:grpSp>
      <p:grpSp>
        <p:nvGrpSpPr>
          <p:cNvPr id="19" name="Group 18"/>
          <p:cNvGrpSpPr/>
          <p:nvPr/>
        </p:nvGrpSpPr>
        <p:grpSpPr>
          <a:xfrm>
            <a:off x="6153493" y="3942248"/>
            <a:ext cx="5672906" cy="2366728"/>
            <a:chOff x="6153493" y="3942248"/>
            <a:chExt cx="5672906" cy="2366728"/>
          </a:xfrm>
        </p:grpSpPr>
        <p:sp>
          <p:nvSpPr>
            <p:cNvPr id="10" name="Rectangle 9"/>
            <p:cNvSpPr/>
            <p:nvPr/>
          </p:nvSpPr>
          <p:spPr>
            <a:xfrm>
              <a:off x="6153493" y="5662645"/>
              <a:ext cx="5352363" cy="646331"/>
            </a:xfrm>
            <a:prstGeom prst="rect">
              <a:avLst/>
            </a:prstGeom>
          </p:spPr>
          <p:txBody>
            <a:bodyPr wrap="none">
              <a:spAutoFit/>
            </a:bodyPr>
            <a:lstStyle/>
            <a:p>
              <a:pPr algn="ctr"/>
              <a:r>
                <a:rPr lang="en-GB" sz="3600" dirty="0"/>
                <a:t>To </a:t>
              </a:r>
              <a:r>
                <a:rPr lang="en-GB" sz="3600" dirty="0" smtClean="0"/>
                <a:t>understand our suffering</a:t>
              </a:r>
              <a:endParaRPr lang="en-GB" sz="3600" dirty="0"/>
            </a:p>
          </p:txBody>
        </p:sp>
        <p:pic>
          <p:nvPicPr>
            <p:cNvPr id="15" name="Picture 14"/>
            <p:cNvPicPr>
              <a:picLocks noChangeAspect="1"/>
            </p:cNvPicPr>
            <p:nvPr/>
          </p:nvPicPr>
          <p:blipFill>
            <a:blip r:embed="rId6"/>
            <a:stretch>
              <a:fillRect/>
            </a:stretch>
          </p:blipFill>
          <p:spPr>
            <a:xfrm>
              <a:off x="8603217" y="3942248"/>
              <a:ext cx="3223182" cy="1813040"/>
            </a:xfrm>
            <a:prstGeom prst="rect">
              <a:avLst/>
            </a:prstGeom>
          </p:spPr>
        </p:pic>
      </p:grpSp>
    </p:spTree>
    <p:extLst>
      <p:ext uri="{BB962C8B-B14F-4D97-AF65-F5344CB8AC3E}">
        <p14:creationId xmlns:p14="http://schemas.microsoft.com/office/powerpoint/2010/main" val="19534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Rectangle 2"/>
          <p:cNvSpPr/>
          <p:nvPr/>
        </p:nvSpPr>
        <p:spPr>
          <a:xfrm>
            <a:off x="3193317" y="2126512"/>
            <a:ext cx="6450413" cy="2954655"/>
          </a:xfrm>
          <a:prstGeom prst="rect">
            <a:avLst/>
          </a:prstGeom>
          <a:noFill/>
        </p:spPr>
        <p:txBody>
          <a:bodyPr wrap="square" lIns="91440" tIns="45720" rIns="91440" bIns="45720">
            <a:spAutoFit/>
          </a:bodyPr>
          <a:lstStyle/>
          <a:p>
            <a:pPr algn="ctr"/>
            <a:r>
              <a:rPr lang="en-US" sz="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What’s in the bags?</a:t>
            </a: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4131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Rectangle 2"/>
          <p:cNvSpPr/>
          <p:nvPr/>
        </p:nvSpPr>
        <p:spPr>
          <a:xfrm>
            <a:off x="5500581" y="5207414"/>
            <a:ext cx="5251787" cy="1938992"/>
          </a:xfrm>
          <a:prstGeom prst="rect">
            <a:avLst/>
          </a:prstGeom>
          <a:noFill/>
        </p:spPr>
        <p:txBody>
          <a:bodyPr wrap="square" lIns="91440" tIns="45720" rIns="91440" bIns="45720">
            <a:spAutoFit/>
          </a:bodyPr>
          <a:lstStyle/>
          <a:p>
            <a:pPr algn="ctr"/>
            <a:endParaRPr lang="en-US" sz="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26" name="Picture 2" descr="The Wall I Built Between Me and God - LDS Bl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33" y="593107"/>
            <a:ext cx="8835655" cy="5180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53366" y="474344"/>
            <a:ext cx="6972300" cy="5909310"/>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For God so loved the world that he gave His only Son, so that everyone who believes in him may not die but have eternal life. </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John 3:16</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425518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97E987CA-EB0D-D047-31B8-145E9DC1A4AE}"/>
              </a:ext>
            </a:extLst>
          </p:cNvPr>
          <p:cNvSpPr txBox="1"/>
          <p:nvPr/>
        </p:nvSpPr>
        <p:spPr>
          <a:xfrm>
            <a:off x="4911328" y="2876936"/>
            <a:ext cx="2369344" cy="216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ct val="150000"/>
              </a:lnSpc>
            </a:pPr>
            <a:r>
              <a:rPr lang="en-US" sz="3600" dirty="0" smtClean="0">
                <a:ln w="0">
                  <a:solidFill>
                    <a:srgbClr val="00206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Jesus Came </a:t>
            </a:r>
            <a:endParaRPr lang="en-US" sz="3600" dirty="0">
              <a:ln w="0">
                <a:solidFill>
                  <a:srgbClr val="002060"/>
                </a:solidFill>
              </a:ln>
              <a:latin typeface="Century Gothic" panose="020B0502020202020204" pitchFamily="34" charset="0"/>
            </a:endParaRPr>
          </a:p>
          <a:p>
            <a:pPr>
              <a:lnSpc>
                <a:spcPct val="150000"/>
              </a:lnSpc>
            </a:pPr>
            <a:endParaRPr lang="en-US" dirty="0">
              <a:ln>
                <a:solidFill>
                  <a:srgbClr val="002060"/>
                </a:solidFill>
              </a:ln>
              <a:latin typeface="Century Gothic" panose="020B0502020202020204" pitchFamily="34" charset="0"/>
            </a:endParaRPr>
          </a:p>
        </p:txBody>
      </p:sp>
      <p:sp>
        <p:nvSpPr>
          <p:cNvPr id="3" name="TextBox 2"/>
          <p:cNvSpPr txBox="1"/>
          <p:nvPr/>
        </p:nvSpPr>
        <p:spPr>
          <a:xfrm>
            <a:off x="2100264" y="893474"/>
            <a:ext cx="2314575" cy="1200329"/>
          </a:xfrm>
          <a:prstGeom prst="rect">
            <a:avLst/>
          </a:prstGeom>
          <a:noFill/>
        </p:spPr>
        <p:txBody>
          <a:bodyPr wrap="square" rtlCol="0">
            <a:spAutoFit/>
          </a:bodyPr>
          <a:lstStyle/>
          <a:p>
            <a:pPr algn="ctr"/>
            <a:r>
              <a:rPr lang="en-GB" sz="3600" dirty="0" smtClean="0"/>
              <a:t>To be our Rescuer</a:t>
            </a:r>
            <a:endParaRPr lang="en-GB" sz="3600" dirty="0"/>
          </a:p>
        </p:txBody>
      </p:sp>
      <p:sp>
        <p:nvSpPr>
          <p:cNvPr id="4" name="Right Arrow 3"/>
          <p:cNvSpPr/>
          <p:nvPr/>
        </p:nvSpPr>
        <p:spPr>
          <a:xfrm rot="13362097">
            <a:off x="3871913" y="1871663"/>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1613735" y="2320549"/>
            <a:ext cx="2316902" cy="1515140"/>
          </a:xfrm>
          <a:prstGeom prst="rect">
            <a:avLst/>
          </a:prstGeom>
        </p:spPr>
      </p:pic>
    </p:spTree>
    <p:extLst>
      <p:ext uri="{BB962C8B-B14F-4D97-AF65-F5344CB8AC3E}">
        <p14:creationId xmlns:p14="http://schemas.microsoft.com/office/powerpoint/2010/main" val="611529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97E987CA-EB0D-D047-31B8-145E9DC1A4AE}"/>
              </a:ext>
            </a:extLst>
          </p:cNvPr>
          <p:cNvSpPr txBox="1"/>
          <p:nvPr/>
        </p:nvSpPr>
        <p:spPr>
          <a:xfrm>
            <a:off x="4250374" y="216569"/>
            <a:ext cx="3558121" cy="1338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ct val="150000"/>
              </a:lnSpc>
            </a:pPr>
            <a:r>
              <a:rPr lang="en-US" sz="3600" dirty="0" smtClean="0">
                <a:ln w="0">
                  <a:solidFill>
                    <a:srgbClr val="00206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Origami Boat</a:t>
            </a:r>
            <a:endParaRPr lang="en-US" sz="3600" dirty="0">
              <a:ln w="0">
                <a:solidFill>
                  <a:srgbClr val="002060"/>
                </a:solidFill>
              </a:ln>
              <a:latin typeface="Century Gothic" panose="020B0502020202020204" pitchFamily="34" charset="0"/>
            </a:endParaRPr>
          </a:p>
          <a:p>
            <a:pPr>
              <a:lnSpc>
                <a:spcPct val="150000"/>
              </a:lnSpc>
            </a:pPr>
            <a:endParaRPr lang="en-US" dirty="0">
              <a:ln>
                <a:solidFill>
                  <a:srgbClr val="002060"/>
                </a:solidFill>
              </a:ln>
              <a:latin typeface="Century Gothic" panose="020B0502020202020204" pitchFamily="34" charset="0"/>
            </a:endParaRPr>
          </a:p>
        </p:txBody>
      </p:sp>
      <p:sp>
        <p:nvSpPr>
          <p:cNvPr id="7" name="Rectangle 6"/>
          <p:cNvSpPr/>
          <p:nvPr/>
        </p:nvSpPr>
        <p:spPr>
          <a:xfrm>
            <a:off x="952499" y="6185918"/>
            <a:ext cx="10287001" cy="369332"/>
          </a:xfrm>
          <a:prstGeom prst="rect">
            <a:avLst/>
          </a:prstGeom>
        </p:spPr>
        <p:txBody>
          <a:bodyPr wrap="square">
            <a:spAutoFit/>
          </a:bodyPr>
          <a:lstStyle/>
          <a:p>
            <a:r>
              <a:rPr lang="en-GB" b="1" kern="1400" dirty="0">
                <a:latin typeface="Arial" panose="020B0604020202020204" pitchFamily="34" charset="0"/>
                <a:ea typeface="Times New Roman" panose="02020603050405020304" pitchFamily="18" charset="0"/>
              </a:rPr>
              <a:t>John 13:13-15</a:t>
            </a:r>
            <a:r>
              <a:rPr lang="en-GB" kern="1400" dirty="0">
                <a:latin typeface="Arial" panose="020B0604020202020204" pitchFamily="34" charset="0"/>
                <a:ea typeface="Times New Roman" panose="02020603050405020304" pitchFamily="18" charset="0"/>
              </a:rPr>
              <a:t> ‘I have set an example for you so that you will do just what I have done for you.’</a:t>
            </a:r>
            <a:endParaRPr lang="en-GB" dirty="0"/>
          </a:p>
        </p:txBody>
      </p:sp>
      <p:sp>
        <p:nvSpPr>
          <p:cNvPr id="8" name="Rectangle 7"/>
          <p:cNvSpPr/>
          <p:nvPr/>
        </p:nvSpPr>
        <p:spPr>
          <a:xfrm>
            <a:off x="3958939" y="5277671"/>
            <a:ext cx="4274119" cy="369332"/>
          </a:xfrm>
          <a:prstGeom prst="rect">
            <a:avLst/>
          </a:prstGeom>
        </p:spPr>
        <p:txBody>
          <a:bodyPr wrap="none">
            <a:spAutoFit/>
          </a:bodyPr>
          <a:lstStyle/>
          <a:p>
            <a:r>
              <a:rPr lang="en-GB" dirty="0"/>
              <a:t>https://vimeo.com/119647207?fl=pl&amp;fe=sh</a:t>
            </a:r>
          </a:p>
        </p:txBody>
      </p:sp>
      <p:pic>
        <p:nvPicPr>
          <p:cNvPr id="9" name="3N7EUi3-PG8"/>
          <p:cNvPicPr>
            <a:picLocks noRot="1" noChangeAspect="1"/>
          </p:cNvPicPr>
          <p:nvPr>
            <a:videoFile r:link="rId1"/>
          </p:nvPr>
        </p:nvPicPr>
        <p:blipFill>
          <a:blip r:embed="rId4"/>
          <a:stretch>
            <a:fillRect/>
          </a:stretch>
        </p:blipFill>
        <p:spPr>
          <a:xfrm>
            <a:off x="2442411" y="1820529"/>
            <a:ext cx="6967851" cy="3919416"/>
          </a:xfrm>
          <a:prstGeom prst="rect">
            <a:avLst/>
          </a:prstGeom>
        </p:spPr>
      </p:pic>
    </p:spTree>
    <p:extLst>
      <p:ext uri="{BB962C8B-B14F-4D97-AF65-F5344CB8AC3E}">
        <p14:creationId xmlns:p14="http://schemas.microsoft.com/office/powerpoint/2010/main" val="429151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97E987CA-EB0D-D047-31B8-145E9DC1A4AE}"/>
              </a:ext>
            </a:extLst>
          </p:cNvPr>
          <p:cNvSpPr txBox="1"/>
          <p:nvPr/>
        </p:nvSpPr>
        <p:spPr>
          <a:xfrm>
            <a:off x="4911328" y="2876936"/>
            <a:ext cx="2369344" cy="216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ct val="150000"/>
              </a:lnSpc>
            </a:pPr>
            <a:r>
              <a:rPr lang="en-US" sz="3600" dirty="0" smtClean="0">
                <a:ln w="0">
                  <a:solidFill>
                    <a:srgbClr val="00206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Jesus Came </a:t>
            </a:r>
            <a:endParaRPr lang="en-US" sz="3600" dirty="0">
              <a:ln w="0">
                <a:solidFill>
                  <a:srgbClr val="002060"/>
                </a:solidFill>
              </a:ln>
              <a:latin typeface="Century Gothic" panose="020B0502020202020204" pitchFamily="34" charset="0"/>
            </a:endParaRPr>
          </a:p>
          <a:p>
            <a:pPr>
              <a:lnSpc>
                <a:spcPct val="150000"/>
              </a:lnSpc>
            </a:pPr>
            <a:endParaRPr lang="en-US" dirty="0">
              <a:ln>
                <a:solidFill>
                  <a:srgbClr val="002060"/>
                </a:solidFill>
              </a:ln>
              <a:latin typeface="Century Gothic" panose="020B0502020202020204" pitchFamily="34" charset="0"/>
            </a:endParaRPr>
          </a:p>
        </p:txBody>
      </p:sp>
      <p:sp>
        <p:nvSpPr>
          <p:cNvPr id="3" name="TextBox 2"/>
          <p:cNvSpPr txBox="1"/>
          <p:nvPr/>
        </p:nvSpPr>
        <p:spPr>
          <a:xfrm>
            <a:off x="2100264" y="893474"/>
            <a:ext cx="2314575" cy="1200329"/>
          </a:xfrm>
          <a:prstGeom prst="rect">
            <a:avLst/>
          </a:prstGeom>
          <a:noFill/>
        </p:spPr>
        <p:txBody>
          <a:bodyPr wrap="square" rtlCol="0">
            <a:spAutoFit/>
          </a:bodyPr>
          <a:lstStyle/>
          <a:p>
            <a:pPr algn="ctr"/>
            <a:r>
              <a:rPr lang="en-GB" sz="3600" dirty="0" smtClean="0"/>
              <a:t>To be our Rescuer</a:t>
            </a:r>
            <a:endParaRPr lang="en-GB" sz="3600" dirty="0"/>
          </a:p>
        </p:txBody>
      </p:sp>
      <p:sp>
        <p:nvSpPr>
          <p:cNvPr id="4" name="Right Arrow 3"/>
          <p:cNvSpPr/>
          <p:nvPr/>
        </p:nvSpPr>
        <p:spPr>
          <a:xfrm rot="13362097">
            <a:off x="3871913" y="1871663"/>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8689722">
            <a:off x="7195332" y="1945030"/>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403771" y="1170472"/>
            <a:ext cx="3440109" cy="646331"/>
          </a:xfrm>
          <a:prstGeom prst="rect">
            <a:avLst/>
          </a:prstGeom>
        </p:spPr>
        <p:txBody>
          <a:bodyPr wrap="none">
            <a:spAutoFit/>
          </a:bodyPr>
          <a:lstStyle/>
          <a:p>
            <a:pPr algn="ctr"/>
            <a:r>
              <a:rPr lang="en-GB" sz="3600" dirty="0"/>
              <a:t>To </a:t>
            </a:r>
            <a:r>
              <a:rPr lang="en-GB" sz="3600" dirty="0" smtClean="0"/>
              <a:t>be an example</a:t>
            </a:r>
            <a:endParaRPr lang="en-GB" sz="3600" dirty="0"/>
          </a:p>
        </p:txBody>
      </p:sp>
      <p:pic>
        <p:nvPicPr>
          <p:cNvPr id="5" name="Picture 4"/>
          <p:cNvPicPr>
            <a:picLocks noChangeAspect="1"/>
          </p:cNvPicPr>
          <p:nvPr/>
        </p:nvPicPr>
        <p:blipFill>
          <a:blip r:embed="rId3"/>
          <a:stretch>
            <a:fillRect/>
          </a:stretch>
        </p:blipFill>
        <p:spPr>
          <a:xfrm>
            <a:off x="9176908" y="1816803"/>
            <a:ext cx="1896384" cy="1896384"/>
          </a:xfrm>
          <a:prstGeom prst="rect">
            <a:avLst/>
          </a:prstGeom>
        </p:spPr>
      </p:pic>
      <p:pic>
        <p:nvPicPr>
          <p:cNvPr id="9" name="Picture 8"/>
          <p:cNvPicPr>
            <a:picLocks noChangeAspect="1"/>
          </p:cNvPicPr>
          <p:nvPr/>
        </p:nvPicPr>
        <p:blipFill>
          <a:blip r:embed="rId4"/>
          <a:stretch>
            <a:fillRect/>
          </a:stretch>
        </p:blipFill>
        <p:spPr>
          <a:xfrm>
            <a:off x="941923" y="2129420"/>
            <a:ext cx="2316681" cy="1511939"/>
          </a:xfrm>
          <a:prstGeom prst="rect">
            <a:avLst/>
          </a:prstGeom>
        </p:spPr>
      </p:pic>
    </p:spTree>
    <p:extLst>
      <p:ext uri="{BB962C8B-B14F-4D97-AF65-F5344CB8AC3E}">
        <p14:creationId xmlns:p14="http://schemas.microsoft.com/office/powerpoint/2010/main" val="25941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Rectangle 2"/>
          <p:cNvSpPr/>
          <p:nvPr/>
        </p:nvSpPr>
        <p:spPr>
          <a:xfrm>
            <a:off x="2870793" y="189427"/>
            <a:ext cx="7813249" cy="1938992"/>
          </a:xfrm>
          <a:prstGeom prst="rect">
            <a:avLst/>
          </a:prstGeom>
          <a:noFill/>
        </p:spPr>
        <p:txBody>
          <a:bodyPr wrap="square" lIns="91440" tIns="45720" rIns="91440" bIns="45720">
            <a:spAutoFit/>
          </a:bodyPr>
          <a:lstStyle/>
          <a:p>
            <a:pPr algn="ctr"/>
            <a: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If God came to visit….</a:t>
            </a:r>
            <a:endParaRPr lang="en-US" sz="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ectangle 1"/>
          <p:cNvSpPr/>
          <p:nvPr/>
        </p:nvSpPr>
        <p:spPr>
          <a:xfrm>
            <a:off x="4656222" y="1411014"/>
            <a:ext cx="2683041" cy="2246769"/>
          </a:xfrm>
          <a:prstGeom prst="rect">
            <a:avLst/>
          </a:prstGeom>
          <a:solidFill>
            <a:schemeClr val="accent1">
              <a:lumMod val="60000"/>
              <a:lumOff val="40000"/>
            </a:schemeClr>
          </a:solidFill>
        </p:spPr>
        <p:txBody>
          <a:bodyPr wrap="square">
            <a:spAutoFit/>
          </a:bodyPr>
          <a:lstStyle/>
          <a:p>
            <a:r>
              <a:rPr lang="en-GB" sz="2800" b="1" dirty="0">
                <a:latin typeface="Arial" panose="020B0604020202020204" pitchFamily="34" charset="0"/>
                <a:ea typeface="Times New Roman" panose="02020603050405020304" pitchFamily="18" charset="0"/>
              </a:rPr>
              <a:t>John </a:t>
            </a:r>
            <a:r>
              <a:rPr lang="en-GB" sz="2800" b="1" dirty="0" smtClean="0">
                <a:latin typeface="Arial" panose="020B0604020202020204" pitchFamily="34" charset="0"/>
                <a:ea typeface="Times New Roman" panose="02020603050405020304" pitchFamily="18" charset="0"/>
              </a:rPr>
              <a:t>8:1–11</a:t>
            </a:r>
          </a:p>
          <a:p>
            <a:endParaRPr lang="en-GB" sz="2800" b="1" dirty="0" smtClean="0">
              <a:latin typeface="Arial" panose="020B0604020202020204" pitchFamily="34" charset="0"/>
              <a:ea typeface="Times New Roman" panose="02020603050405020304" pitchFamily="18" charset="0"/>
            </a:endParaRPr>
          </a:p>
          <a:p>
            <a:r>
              <a:rPr lang="en-GB" sz="2800" b="1" dirty="0" smtClean="0">
                <a:latin typeface="Arial" panose="020B0604020202020204" pitchFamily="34" charset="0"/>
                <a:ea typeface="Times New Roman" panose="02020603050405020304" pitchFamily="18" charset="0"/>
              </a:rPr>
              <a:t>Luke 5:12–13</a:t>
            </a:r>
          </a:p>
          <a:p>
            <a:endParaRPr lang="en-GB" sz="2800" b="1" dirty="0" smtClean="0">
              <a:latin typeface="Arial" panose="020B0604020202020204" pitchFamily="34" charset="0"/>
              <a:ea typeface="Times New Roman" panose="02020603050405020304" pitchFamily="18" charset="0"/>
            </a:endParaRPr>
          </a:p>
          <a:p>
            <a:r>
              <a:rPr lang="en-GB" sz="2800" b="1" dirty="0" smtClean="0">
                <a:latin typeface="Arial" panose="020B0604020202020204" pitchFamily="34" charset="0"/>
                <a:ea typeface="Times New Roman" panose="02020603050405020304" pitchFamily="18" charset="0"/>
              </a:rPr>
              <a:t>Mark </a:t>
            </a:r>
            <a:r>
              <a:rPr lang="en-GB" sz="2800" b="1" dirty="0">
                <a:latin typeface="Arial" panose="020B0604020202020204" pitchFamily="34" charset="0"/>
                <a:ea typeface="Times New Roman" panose="02020603050405020304" pitchFamily="18" charset="0"/>
              </a:rPr>
              <a:t>4:35–41</a:t>
            </a:r>
            <a:endParaRPr lang="en-GB" sz="2800" dirty="0"/>
          </a:p>
        </p:txBody>
      </p:sp>
      <p:sp>
        <p:nvSpPr>
          <p:cNvPr id="4" name="Rectangle 3"/>
          <p:cNvSpPr/>
          <p:nvPr/>
        </p:nvSpPr>
        <p:spPr>
          <a:xfrm>
            <a:off x="2870792" y="4272456"/>
            <a:ext cx="6430863" cy="2554545"/>
          </a:xfrm>
          <a:prstGeom prst="rect">
            <a:avLst/>
          </a:prstGeom>
          <a:solidFill>
            <a:schemeClr val="accent2">
              <a:lumMod val="60000"/>
              <a:lumOff val="40000"/>
            </a:schemeClr>
          </a:solidFill>
        </p:spPr>
        <p:txBody>
          <a:bodyPr wrap="square">
            <a:spAutoFit/>
          </a:bodyPr>
          <a:lstStyle/>
          <a:p>
            <a:pPr algn="ctr"/>
            <a:r>
              <a:rPr lang="en-GB" sz="4000" dirty="0" smtClean="0">
                <a:latin typeface="Arial" panose="020B0604020202020204" pitchFamily="34" charset="0"/>
              </a:rPr>
              <a:t>How does what you read in these passages compare to what your test for God was?  </a:t>
            </a:r>
            <a:endParaRPr lang="en-GB" sz="4000" dirty="0"/>
          </a:p>
        </p:txBody>
      </p:sp>
    </p:spTree>
    <p:extLst>
      <p:ext uri="{BB962C8B-B14F-4D97-AF65-F5344CB8AC3E}">
        <p14:creationId xmlns:p14="http://schemas.microsoft.com/office/powerpoint/2010/main" val="377726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97E987CA-EB0D-D047-31B8-145E9DC1A4AE}"/>
              </a:ext>
            </a:extLst>
          </p:cNvPr>
          <p:cNvSpPr txBox="1"/>
          <p:nvPr/>
        </p:nvSpPr>
        <p:spPr>
          <a:xfrm>
            <a:off x="4911328" y="2876936"/>
            <a:ext cx="2369344" cy="216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ct val="150000"/>
              </a:lnSpc>
            </a:pPr>
            <a:r>
              <a:rPr lang="en-US" sz="3600" dirty="0" smtClean="0">
                <a:ln w="0">
                  <a:solidFill>
                    <a:srgbClr val="002060"/>
                  </a:solidFill>
                </a:ln>
                <a:solidFill>
                  <a:schemeClr val="tx1"/>
                </a:solidFill>
                <a:effectLst>
                  <a:outerShdw blurRad="38100" dist="19050" dir="2700000" algn="tl" rotWithShape="0">
                    <a:schemeClr val="dk1">
                      <a:alpha val="40000"/>
                    </a:schemeClr>
                  </a:outerShdw>
                </a:effectLst>
                <a:latin typeface="Century Gothic" panose="020B0502020202020204" pitchFamily="34" charset="0"/>
              </a:rPr>
              <a:t>Jesus Came </a:t>
            </a:r>
            <a:endParaRPr lang="en-US" sz="3600" dirty="0">
              <a:ln w="0">
                <a:solidFill>
                  <a:srgbClr val="002060"/>
                </a:solidFill>
              </a:ln>
              <a:latin typeface="Century Gothic" panose="020B0502020202020204" pitchFamily="34" charset="0"/>
            </a:endParaRPr>
          </a:p>
          <a:p>
            <a:pPr>
              <a:lnSpc>
                <a:spcPct val="150000"/>
              </a:lnSpc>
            </a:pPr>
            <a:endParaRPr lang="en-US" dirty="0">
              <a:ln>
                <a:solidFill>
                  <a:srgbClr val="002060"/>
                </a:solidFill>
              </a:ln>
              <a:latin typeface="Century Gothic" panose="020B0502020202020204" pitchFamily="34" charset="0"/>
            </a:endParaRPr>
          </a:p>
        </p:txBody>
      </p:sp>
      <p:sp>
        <p:nvSpPr>
          <p:cNvPr id="3" name="TextBox 2"/>
          <p:cNvSpPr txBox="1"/>
          <p:nvPr/>
        </p:nvSpPr>
        <p:spPr>
          <a:xfrm>
            <a:off x="2100264" y="893474"/>
            <a:ext cx="2314575" cy="1200329"/>
          </a:xfrm>
          <a:prstGeom prst="rect">
            <a:avLst/>
          </a:prstGeom>
          <a:noFill/>
        </p:spPr>
        <p:txBody>
          <a:bodyPr wrap="square" rtlCol="0">
            <a:spAutoFit/>
          </a:bodyPr>
          <a:lstStyle/>
          <a:p>
            <a:pPr algn="ctr"/>
            <a:r>
              <a:rPr lang="en-GB" sz="3600" dirty="0" smtClean="0"/>
              <a:t>To be our Rescuer</a:t>
            </a:r>
            <a:endParaRPr lang="en-GB" sz="3600" dirty="0"/>
          </a:p>
        </p:txBody>
      </p:sp>
      <p:sp>
        <p:nvSpPr>
          <p:cNvPr id="4" name="Right Arrow 3"/>
          <p:cNvSpPr/>
          <p:nvPr/>
        </p:nvSpPr>
        <p:spPr>
          <a:xfrm rot="13362097">
            <a:off x="3871913" y="1871663"/>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8689722">
            <a:off x="7195332" y="1945030"/>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403771" y="1170472"/>
            <a:ext cx="3440109" cy="646331"/>
          </a:xfrm>
          <a:prstGeom prst="rect">
            <a:avLst/>
          </a:prstGeom>
        </p:spPr>
        <p:txBody>
          <a:bodyPr wrap="none">
            <a:spAutoFit/>
          </a:bodyPr>
          <a:lstStyle/>
          <a:p>
            <a:pPr algn="ctr"/>
            <a:r>
              <a:rPr lang="en-GB" sz="3600" dirty="0"/>
              <a:t>To </a:t>
            </a:r>
            <a:r>
              <a:rPr lang="en-GB" sz="3600" dirty="0" smtClean="0"/>
              <a:t>be an example</a:t>
            </a:r>
            <a:endParaRPr lang="en-GB" sz="3600" dirty="0"/>
          </a:p>
        </p:txBody>
      </p:sp>
      <p:sp>
        <p:nvSpPr>
          <p:cNvPr id="9" name="Right Arrow 8"/>
          <p:cNvSpPr/>
          <p:nvPr/>
        </p:nvSpPr>
        <p:spPr>
          <a:xfrm rot="8102294">
            <a:off x="3664744" y="4687530"/>
            <a:ext cx="1500187" cy="98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629588" y="4797372"/>
            <a:ext cx="2200055" cy="1754326"/>
          </a:xfrm>
          <a:prstGeom prst="rect">
            <a:avLst/>
          </a:prstGeom>
        </p:spPr>
        <p:txBody>
          <a:bodyPr wrap="square">
            <a:spAutoFit/>
          </a:bodyPr>
          <a:lstStyle/>
          <a:p>
            <a:pPr algn="ctr"/>
            <a:r>
              <a:rPr lang="en-GB" sz="3600" dirty="0"/>
              <a:t>To </a:t>
            </a:r>
            <a:r>
              <a:rPr lang="en-GB" sz="3600" dirty="0" smtClean="0"/>
              <a:t>show us what God is like</a:t>
            </a:r>
            <a:endParaRPr lang="en-GB" sz="3600" dirty="0"/>
          </a:p>
        </p:txBody>
      </p:sp>
      <p:pic>
        <p:nvPicPr>
          <p:cNvPr id="10" name="Picture 9"/>
          <p:cNvPicPr>
            <a:picLocks noChangeAspect="1"/>
          </p:cNvPicPr>
          <p:nvPr/>
        </p:nvPicPr>
        <p:blipFill>
          <a:blip r:embed="rId3"/>
          <a:stretch>
            <a:fillRect/>
          </a:stretch>
        </p:blipFill>
        <p:spPr>
          <a:xfrm>
            <a:off x="941923" y="2129420"/>
            <a:ext cx="2316681" cy="1511939"/>
          </a:xfrm>
          <a:prstGeom prst="rect">
            <a:avLst/>
          </a:prstGeom>
        </p:spPr>
      </p:pic>
      <p:pic>
        <p:nvPicPr>
          <p:cNvPr id="11" name="Picture 10"/>
          <p:cNvPicPr>
            <a:picLocks noChangeAspect="1"/>
          </p:cNvPicPr>
          <p:nvPr/>
        </p:nvPicPr>
        <p:blipFill>
          <a:blip r:embed="rId4"/>
          <a:stretch>
            <a:fillRect/>
          </a:stretch>
        </p:blipFill>
        <p:spPr>
          <a:xfrm>
            <a:off x="9176908" y="1816803"/>
            <a:ext cx="1896384" cy="1896384"/>
          </a:xfrm>
          <a:prstGeom prst="rect">
            <a:avLst/>
          </a:prstGeom>
        </p:spPr>
      </p:pic>
      <p:pic>
        <p:nvPicPr>
          <p:cNvPr id="12" name="Picture 11"/>
          <p:cNvPicPr>
            <a:picLocks noChangeAspect="1"/>
          </p:cNvPicPr>
          <p:nvPr/>
        </p:nvPicPr>
        <p:blipFill>
          <a:blip r:embed="rId5"/>
          <a:stretch>
            <a:fillRect/>
          </a:stretch>
        </p:blipFill>
        <p:spPr>
          <a:xfrm>
            <a:off x="98652" y="4301627"/>
            <a:ext cx="1727962" cy="1727962"/>
          </a:xfrm>
          <a:prstGeom prst="rect">
            <a:avLst/>
          </a:prstGeom>
        </p:spPr>
      </p:pic>
    </p:spTree>
    <p:extLst>
      <p:ext uri="{BB962C8B-B14F-4D97-AF65-F5344CB8AC3E}">
        <p14:creationId xmlns:p14="http://schemas.microsoft.com/office/powerpoint/2010/main" val="2289942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6A0D28C6-2DDE-9323-7659-A37B6723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Rectangle 2"/>
          <p:cNvSpPr/>
          <p:nvPr/>
        </p:nvSpPr>
        <p:spPr>
          <a:xfrm>
            <a:off x="3193317" y="2126512"/>
            <a:ext cx="6450413" cy="2954655"/>
          </a:xfrm>
          <a:prstGeom prst="rect">
            <a:avLst/>
          </a:prstGeom>
          <a:noFill/>
        </p:spPr>
        <p:txBody>
          <a:bodyPr wrap="square" lIns="91440" tIns="45720" rIns="91440" bIns="45720">
            <a:spAutoFit/>
          </a:bodyPr>
          <a:lstStyle/>
          <a:p>
            <a:pPr algn="ctr"/>
            <a:r>
              <a:rPr lang="en-US"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are our struggles? </a:t>
            </a:r>
            <a:endParaRPr lang="en-US" sz="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Rectangle 1"/>
          <p:cNvSpPr/>
          <p:nvPr/>
        </p:nvSpPr>
        <p:spPr>
          <a:xfrm>
            <a:off x="1583869" y="1941846"/>
            <a:ext cx="2097793" cy="369332"/>
          </a:xfrm>
          <a:prstGeom prst="rect">
            <a:avLst/>
          </a:prstGeom>
        </p:spPr>
        <p:txBody>
          <a:bodyPr wrap="square">
            <a:spAutoFit/>
          </a:bodyPr>
          <a:lstStyle/>
          <a:p>
            <a:r>
              <a:rPr lang="en-GB" b="1" kern="1400" dirty="0">
                <a:latin typeface="Arial" panose="020B0604020202020204" pitchFamily="34" charset="0"/>
                <a:ea typeface="Times New Roman" panose="02020603050405020304" pitchFamily="18" charset="0"/>
              </a:rPr>
              <a:t>Matthew 4:1–11</a:t>
            </a:r>
            <a:endParaRPr lang="en-GB" dirty="0"/>
          </a:p>
        </p:txBody>
      </p:sp>
      <p:sp>
        <p:nvSpPr>
          <p:cNvPr id="4" name="Rectangle 3"/>
          <p:cNvSpPr/>
          <p:nvPr/>
        </p:nvSpPr>
        <p:spPr>
          <a:xfrm>
            <a:off x="2183031" y="3883693"/>
            <a:ext cx="1762021" cy="369332"/>
          </a:xfrm>
          <a:prstGeom prst="rect">
            <a:avLst/>
          </a:prstGeom>
        </p:spPr>
        <p:txBody>
          <a:bodyPr wrap="none">
            <a:spAutoFit/>
          </a:bodyPr>
          <a:lstStyle/>
          <a:p>
            <a:r>
              <a:rPr lang="en-GB" b="1" kern="1400" dirty="0">
                <a:latin typeface="Arial" panose="020B0604020202020204" pitchFamily="34" charset="0"/>
                <a:ea typeface="Times New Roman" panose="02020603050405020304" pitchFamily="18" charset="0"/>
              </a:rPr>
              <a:t>Luke 22:48–49</a:t>
            </a:r>
            <a:endParaRPr lang="en-GB" dirty="0"/>
          </a:p>
        </p:txBody>
      </p:sp>
      <p:sp>
        <p:nvSpPr>
          <p:cNvPr id="5" name="Rectangle 4"/>
          <p:cNvSpPr/>
          <p:nvPr/>
        </p:nvSpPr>
        <p:spPr>
          <a:xfrm>
            <a:off x="5279077" y="5081167"/>
            <a:ext cx="1633845" cy="369332"/>
          </a:xfrm>
          <a:prstGeom prst="rect">
            <a:avLst/>
          </a:prstGeom>
        </p:spPr>
        <p:txBody>
          <a:bodyPr wrap="none">
            <a:spAutoFit/>
          </a:bodyPr>
          <a:lstStyle/>
          <a:p>
            <a:r>
              <a:rPr lang="en-GB" b="1" kern="1400" dirty="0">
                <a:latin typeface="Arial" panose="020B0604020202020204" pitchFamily="34" charset="0"/>
                <a:ea typeface="Times New Roman" panose="02020603050405020304" pitchFamily="18" charset="0"/>
              </a:rPr>
              <a:t>John 1:10–11</a:t>
            </a:r>
            <a:endParaRPr lang="en-GB" dirty="0"/>
          </a:p>
        </p:txBody>
      </p:sp>
      <p:sp>
        <p:nvSpPr>
          <p:cNvPr id="7" name="Rectangle 6"/>
          <p:cNvSpPr/>
          <p:nvPr/>
        </p:nvSpPr>
        <p:spPr>
          <a:xfrm>
            <a:off x="8619894" y="3514361"/>
            <a:ext cx="1762085" cy="369332"/>
          </a:xfrm>
          <a:prstGeom prst="rect">
            <a:avLst/>
          </a:prstGeom>
        </p:spPr>
        <p:txBody>
          <a:bodyPr wrap="none">
            <a:spAutoFit/>
          </a:bodyPr>
          <a:lstStyle/>
          <a:p>
            <a:r>
              <a:rPr lang="en-GB" b="1" kern="1400" dirty="0" smtClean="0">
                <a:latin typeface="Arial" panose="020B0604020202020204" pitchFamily="34" charset="0"/>
                <a:ea typeface="Times New Roman" panose="02020603050405020304" pitchFamily="18" charset="0"/>
              </a:rPr>
              <a:t>John 11:33–36</a:t>
            </a:r>
            <a:endParaRPr lang="en-GB" dirty="0"/>
          </a:p>
        </p:txBody>
      </p:sp>
      <p:sp>
        <p:nvSpPr>
          <p:cNvPr id="8" name="Rectangle 7"/>
          <p:cNvSpPr/>
          <p:nvPr/>
        </p:nvSpPr>
        <p:spPr>
          <a:xfrm>
            <a:off x="8355087" y="1203182"/>
            <a:ext cx="1377300" cy="369332"/>
          </a:xfrm>
          <a:prstGeom prst="rect">
            <a:avLst/>
          </a:prstGeom>
        </p:spPr>
        <p:txBody>
          <a:bodyPr wrap="none">
            <a:spAutoFit/>
          </a:bodyPr>
          <a:lstStyle/>
          <a:p>
            <a:r>
              <a:rPr lang="en-GB" b="1" kern="1400" dirty="0">
                <a:latin typeface="Arial" panose="020B0604020202020204" pitchFamily="34" charset="0"/>
                <a:ea typeface="Times New Roman" panose="02020603050405020304" pitchFamily="18" charset="0"/>
              </a:rPr>
              <a:t>Luke 22:44</a:t>
            </a:r>
            <a:endParaRPr lang="en-GB" dirty="0"/>
          </a:p>
        </p:txBody>
      </p:sp>
    </p:spTree>
    <p:extLst>
      <p:ext uri="{BB962C8B-B14F-4D97-AF65-F5344CB8AC3E}">
        <p14:creationId xmlns:p14="http://schemas.microsoft.com/office/powerpoint/2010/main" val="4310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81D5B95242BC4AAC9812F7C58165C9" ma:contentTypeVersion="12" ma:contentTypeDescription="Create a new document." ma:contentTypeScope="" ma:versionID="e799780053b41e47960fa1eb0a1b6d90">
  <xsd:schema xmlns:xsd="http://www.w3.org/2001/XMLSchema" xmlns:xs="http://www.w3.org/2001/XMLSchema" xmlns:p="http://schemas.microsoft.com/office/2006/metadata/properties" xmlns:ns2="deb138d9-0553-4d2b-aadf-500074720536" xmlns:ns3="cc1047ac-2d38-4278-ad01-100d847ea1ee" targetNamespace="http://schemas.microsoft.com/office/2006/metadata/properties" ma:root="true" ma:fieldsID="fd91c7a49fd6288b5aac9c90f3da3ac7" ns2:_="" ns3:_="">
    <xsd:import namespace="deb138d9-0553-4d2b-aadf-500074720536"/>
    <xsd:import namespace="cc1047ac-2d38-4278-ad01-100d847ea1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138d9-0553-4d2b-aadf-500074720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1047ac-2d38-4278-ad01-100d847ea1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2C2EA8-642D-400E-85E1-02E24CA3B2D4}">
  <ds:schemaRefs>
    <ds:schemaRef ds:uri="http://schemas.microsoft.com/sharepoint/v3/contenttype/forms"/>
  </ds:schemaRefs>
</ds:datastoreItem>
</file>

<file path=customXml/itemProps2.xml><?xml version="1.0" encoding="utf-8"?>
<ds:datastoreItem xmlns:ds="http://schemas.openxmlformats.org/officeDocument/2006/customXml" ds:itemID="{A0D73A06-E9AE-4F6E-8E9E-F584C6839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138d9-0553-4d2b-aadf-500074720536"/>
    <ds:schemaRef ds:uri="cc1047ac-2d38-4278-ad01-100d847ea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ECA185-F143-45B6-976F-B494709348C3}">
  <ds:schemaRefs>
    <ds:schemaRef ds:uri="http://purl.org/dc/terms/"/>
    <ds:schemaRef ds:uri="http://purl.org/dc/dcmitype/"/>
    <ds:schemaRef ds:uri="http://schemas.openxmlformats.org/package/2006/metadata/core-properties"/>
    <ds:schemaRef ds:uri="cc1047ac-2d38-4278-ad01-100d847ea1ee"/>
    <ds:schemaRef ds:uri="http://purl.org/dc/elements/1.1/"/>
    <ds:schemaRef ds:uri="http://schemas.microsoft.com/office/2006/documentManagement/types"/>
    <ds:schemaRef ds:uri="http://schemas.microsoft.com/office/infopath/2007/PartnerControls"/>
    <ds:schemaRef ds:uri="deb138d9-0553-4d2b-aadf-50007472053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415</TotalTime>
  <Words>252</Words>
  <Application>Microsoft Office PowerPoint</Application>
  <PresentationFormat>Widescreen</PresentationFormat>
  <Paragraphs>37</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Dutton</dc:creator>
  <cp:lastModifiedBy>Emily Jenkins</cp:lastModifiedBy>
  <cp:revision>12</cp:revision>
  <dcterms:created xsi:type="dcterms:W3CDTF">2022-05-10T15:45:25Z</dcterms:created>
  <dcterms:modified xsi:type="dcterms:W3CDTF">2025-10-18T20:03:58Z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0x0101004681D5B95242BC4AAC9812F7C58165C9</vt:lpwstr>
  </property>
</Properties>
</file>