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3" r:id="rId3"/>
    <p:sldId id="266" r:id="rId4"/>
    <p:sldId id="264" r:id="rId5"/>
    <p:sldId id="265" r:id="rId6"/>
    <p:sldId id="262" r:id="rId7"/>
    <p:sldId id="268" r:id="rId8"/>
    <p:sldId id="269" r:id="rId9"/>
  </p:sldIdLst>
  <p:sldSz cx="12192000" cy="6858000"/>
  <p:notesSz cx="6792913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z" initials="J" lastIdx="1" clrIdx="0">
    <p:extLst>
      <p:ext uri="{19B8F6BF-5375-455C-9EA6-DF929625EA0E}">
        <p15:presenceInfo xmlns:p15="http://schemas.microsoft.com/office/powerpoint/2012/main" userId="d25674ef36cd2b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BDB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E871-70D8-4AF7-9FA1-20405F65A88C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4833-E5D8-42B2-9965-7775F5B1B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42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E871-70D8-4AF7-9FA1-20405F65A88C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4833-E5D8-42B2-9965-7775F5B1B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29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E871-70D8-4AF7-9FA1-20405F65A88C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4833-E5D8-42B2-9965-7775F5B1B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31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E871-70D8-4AF7-9FA1-20405F65A88C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4833-E5D8-42B2-9965-7775F5B1B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567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E871-70D8-4AF7-9FA1-20405F65A88C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4833-E5D8-42B2-9965-7775F5B1B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03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E871-70D8-4AF7-9FA1-20405F65A88C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4833-E5D8-42B2-9965-7775F5B1B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2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E871-70D8-4AF7-9FA1-20405F65A88C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4833-E5D8-42B2-9965-7775F5B1B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68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E871-70D8-4AF7-9FA1-20405F65A88C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4833-E5D8-42B2-9965-7775F5B1B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89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E871-70D8-4AF7-9FA1-20405F65A88C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4833-E5D8-42B2-9965-7775F5B1B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804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E871-70D8-4AF7-9FA1-20405F65A88C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4833-E5D8-42B2-9965-7775F5B1B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46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E871-70D8-4AF7-9FA1-20405F65A88C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4833-E5D8-42B2-9965-7775F5B1B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39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4E871-70D8-4AF7-9FA1-20405F65A88C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64833-E5D8-42B2-9965-7775F5B1B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986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app=desktop&amp;v=5rplVnPo0r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rgbClr val="790000"/>
            </a:gs>
            <a:gs pos="14000">
              <a:srgbClr val="C0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14"/>
          <a:stretch/>
        </p:blipFill>
        <p:spPr>
          <a:xfrm>
            <a:off x="9907479" y="3108115"/>
            <a:ext cx="2222377" cy="3298457"/>
          </a:xfrm>
          <a:prstGeom prst="rect">
            <a:avLst/>
          </a:prstGeom>
          <a:effectLst>
            <a:glow rad="101600">
              <a:srgbClr val="C00000">
                <a:alpha val="60000"/>
              </a:srgb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23132" cy="226301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332955" y="318880"/>
            <a:ext cx="43411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Waiting:- Session 1</a:t>
            </a:r>
            <a:endParaRPr lang="en-GB" sz="4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9014" y="2044064"/>
            <a:ext cx="5171313" cy="369379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1607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rgbClr val="790000"/>
            </a:gs>
            <a:gs pos="14000">
              <a:srgbClr val="C0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14"/>
          <a:stretch/>
        </p:blipFill>
        <p:spPr>
          <a:xfrm>
            <a:off x="9907479" y="3108115"/>
            <a:ext cx="2222377" cy="3298457"/>
          </a:xfrm>
          <a:prstGeom prst="rect">
            <a:avLst/>
          </a:prstGeom>
          <a:effectLst>
            <a:glow rad="101600">
              <a:srgbClr val="C00000">
                <a:alpha val="60000"/>
              </a:srgb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202" y="-104739"/>
            <a:ext cx="4023132" cy="226301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005263" y="1941095"/>
            <a:ext cx="79022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Look up the Bible verse on your sheet.</a:t>
            </a:r>
          </a:p>
          <a:p>
            <a:r>
              <a:rPr lang="en-GB" sz="3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GB" sz="3600" dirty="0" smtClean="0">
                <a:solidFill>
                  <a:schemeClr val="bg1"/>
                </a:solidFill>
              </a:rPr>
              <a:t>Summarise what it says and work out what you think it means.</a:t>
            </a:r>
          </a:p>
          <a:p>
            <a:endParaRPr lang="en-GB" sz="3600" dirty="0" smtClean="0">
              <a:solidFill>
                <a:schemeClr val="bg1"/>
              </a:solidFill>
            </a:endParaRPr>
          </a:p>
          <a:p>
            <a:r>
              <a:rPr lang="en-GB" sz="3600" dirty="0" smtClean="0">
                <a:solidFill>
                  <a:schemeClr val="bg1"/>
                </a:solidFill>
              </a:rPr>
              <a:t>Then  find an explanation  hidden around the room/ on walls that matches it.</a:t>
            </a:r>
            <a:endParaRPr lang="en-GB" sz="36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7479" y="715693"/>
            <a:ext cx="1865538" cy="24508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725" y="4229983"/>
            <a:ext cx="2104465" cy="16814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04340" y="222366"/>
            <a:ext cx="1925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Activity 1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18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rgbClr val="790000"/>
            </a:gs>
            <a:gs pos="14000">
              <a:srgbClr val="C0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14"/>
          <a:stretch/>
        </p:blipFill>
        <p:spPr>
          <a:xfrm>
            <a:off x="9907479" y="3108115"/>
            <a:ext cx="2222377" cy="3298457"/>
          </a:xfrm>
          <a:prstGeom prst="rect">
            <a:avLst/>
          </a:prstGeom>
          <a:effectLst>
            <a:glow rad="101600">
              <a:srgbClr val="C00000">
                <a:alpha val="60000"/>
              </a:srgb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202" y="-104739"/>
            <a:ext cx="4023132" cy="226301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361373" y="375725"/>
            <a:ext cx="1724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Activity 2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261" y="2599557"/>
            <a:ext cx="9822112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Is waiting a good thing? </a:t>
            </a:r>
            <a:endParaRPr lang="en-GB" sz="4000" dirty="0" smtClean="0">
              <a:solidFill>
                <a:schemeClr val="bg1"/>
              </a:solidFill>
            </a:endParaRPr>
          </a:p>
          <a:p>
            <a:r>
              <a:rPr lang="en-GB" sz="4000" dirty="0" smtClean="0">
                <a:solidFill>
                  <a:schemeClr val="bg1"/>
                </a:solidFill>
              </a:rPr>
              <a:t>What </a:t>
            </a:r>
            <a:r>
              <a:rPr lang="en-GB" sz="4000" dirty="0">
                <a:solidFill>
                  <a:schemeClr val="bg1"/>
                </a:solidFill>
              </a:rPr>
              <a:t>can we learn when we are waiting? </a:t>
            </a:r>
            <a:endParaRPr lang="en-GB" sz="4000" dirty="0" smtClean="0">
              <a:solidFill>
                <a:schemeClr val="bg1"/>
              </a:solidFill>
            </a:endParaRPr>
          </a:p>
          <a:p>
            <a:r>
              <a:rPr lang="en-GB" sz="4000" dirty="0" smtClean="0">
                <a:solidFill>
                  <a:schemeClr val="bg1"/>
                </a:solidFill>
              </a:rPr>
              <a:t>What </a:t>
            </a:r>
            <a:r>
              <a:rPr lang="en-GB" sz="4000" dirty="0">
                <a:solidFill>
                  <a:schemeClr val="bg1"/>
                </a:solidFill>
              </a:rPr>
              <a:t>are the frustrating things about waiting?</a:t>
            </a:r>
          </a:p>
          <a:p>
            <a:r>
              <a:rPr lang="en-GB" sz="4000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45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rgbClr val="790000"/>
            </a:gs>
            <a:gs pos="14000">
              <a:srgbClr val="C0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14"/>
          <a:stretch/>
        </p:blipFill>
        <p:spPr>
          <a:xfrm>
            <a:off x="9907479" y="3108115"/>
            <a:ext cx="2222377" cy="3298457"/>
          </a:xfrm>
          <a:prstGeom prst="rect">
            <a:avLst/>
          </a:prstGeom>
          <a:effectLst>
            <a:glow rad="101600">
              <a:srgbClr val="C00000">
                <a:alpha val="60000"/>
              </a:srgb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202" y="-104739"/>
            <a:ext cx="4023132" cy="226301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437278" y="426601"/>
            <a:ext cx="718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What does God say about patience and waiting?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6548" y="3108115"/>
            <a:ext cx="33303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Look up:</a:t>
            </a:r>
          </a:p>
          <a:p>
            <a:r>
              <a:rPr lang="en-GB" sz="3600" dirty="0" smtClean="0">
                <a:solidFill>
                  <a:schemeClr val="bg1"/>
                </a:solidFill>
              </a:rPr>
              <a:t>Romans 12:12</a:t>
            </a:r>
          </a:p>
          <a:p>
            <a:r>
              <a:rPr lang="en-GB" sz="3600" dirty="0" smtClean="0">
                <a:solidFill>
                  <a:schemeClr val="bg1"/>
                </a:solidFill>
              </a:rPr>
              <a:t>Ephesians 4:2</a:t>
            </a:r>
          </a:p>
          <a:p>
            <a:r>
              <a:rPr lang="en-GB" sz="3600" dirty="0" smtClean="0">
                <a:solidFill>
                  <a:schemeClr val="bg1"/>
                </a:solidFill>
              </a:rPr>
              <a:t>Psalm 37:7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8246" y="2614863"/>
            <a:ext cx="49249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What is God trying to teach us ?</a:t>
            </a:r>
            <a:endParaRPr lang="en-GB" sz="36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2028" y="3958647"/>
            <a:ext cx="1866900" cy="2447925"/>
          </a:xfrm>
          <a:prstGeom prst="rect">
            <a:avLst/>
          </a:prstGeom>
          <a:effectLst>
            <a:softEdge rad="3810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33974" y="1570865"/>
            <a:ext cx="2390775" cy="1914525"/>
          </a:xfrm>
          <a:prstGeom prst="rect">
            <a:avLst/>
          </a:prstGeom>
          <a:effectLst>
            <a:softEdge rad="419100"/>
          </a:effectLst>
        </p:spPr>
      </p:pic>
    </p:spTree>
    <p:extLst>
      <p:ext uri="{BB962C8B-B14F-4D97-AF65-F5344CB8AC3E}">
        <p14:creationId xmlns:p14="http://schemas.microsoft.com/office/powerpoint/2010/main" val="377121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rgbClr val="790000"/>
            </a:gs>
            <a:gs pos="14000">
              <a:srgbClr val="C0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14"/>
          <a:stretch/>
        </p:blipFill>
        <p:spPr>
          <a:xfrm>
            <a:off x="9907479" y="3108115"/>
            <a:ext cx="2222377" cy="3298457"/>
          </a:xfrm>
          <a:prstGeom prst="rect">
            <a:avLst/>
          </a:prstGeom>
          <a:effectLst>
            <a:glow rad="101600">
              <a:srgbClr val="C00000">
                <a:alpha val="60000"/>
              </a:srgb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1853"/>
            <a:ext cx="4023132" cy="22630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639471" y="218051"/>
            <a:ext cx="1408221" cy="461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Activity 3</a:t>
            </a:r>
            <a:endParaRPr lang="en-GB" sz="24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2214" y="2383448"/>
            <a:ext cx="3444869" cy="2469906"/>
          </a:xfrm>
          <a:prstGeom prst="rect">
            <a:avLst/>
          </a:prstGeom>
          <a:effectLst>
            <a:softEdge rad="330200"/>
          </a:effectLst>
        </p:spPr>
      </p:pic>
      <p:sp>
        <p:nvSpPr>
          <p:cNvPr id="6" name="Oval Callout 5"/>
          <p:cNvSpPr/>
          <p:nvPr/>
        </p:nvSpPr>
        <p:spPr>
          <a:xfrm>
            <a:off x="5450251" y="954034"/>
            <a:ext cx="5189220" cy="3899319"/>
          </a:xfrm>
          <a:prstGeom prst="wedgeEllipseCallout">
            <a:avLst>
              <a:gd name="adj1" fmla="val -99687"/>
              <a:gd name="adj2" fmla="val 176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If Jesus has already been, lived, died and rose again, what are we waiting for now?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4037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rgbClr val="790000"/>
            </a:gs>
            <a:gs pos="14000">
              <a:srgbClr val="C0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14"/>
          <a:stretch/>
        </p:blipFill>
        <p:spPr>
          <a:xfrm>
            <a:off x="9907479" y="3108115"/>
            <a:ext cx="2222377" cy="3298457"/>
          </a:xfrm>
          <a:prstGeom prst="rect">
            <a:avLst/>
          </a:prstGeom>
          <a:effectLst>
            <a:glow rad="101600">
              <a:srgbClr val="C00000">
                <a:alpha val="60000"/>
              </a:srgb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202" y="-104739"/>
            <a:ext cx="4023132" cy="226301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21914" y="2449019"/>
            <a:ext cx="838556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How do you prepare for Christmas?</a:t>
            </a:r>
          </a:p>
          <a:p>
            <a:endParaRPr lang="en-GB" sz="3600" dirty="0">
              <a:solidFill>
                <a:schemeClr val="bg1"/>
              </a:solidFill>
            </a:endParaRPr>
          </a:p>
          <a:p>
            <a:r>
              <a:rPr lang="en-GB" sz="3600" dirty="0" smtClean="0">
                <a:solidFill>
                  <a:schemeClr val="bg1"/>
                </a:solidFill>
              </a:rPr>
              <a:t>How do we prepare for Jesus coming again?</a:t>
            </a:r>
          </a:p>
          <a:p>
            <a:r>
              <a:rPr lang="en-GB" sz="3600" dirty="0" smtClean="0">
                <a:solidFill>
                  <a:schemeClr val="bg1"/>
                </a:solidFill>
              </a:rPr>
              <a:t>2 Peter 1:5-8    Romans 12:2   James 1:22,27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hlinkClick r:id="rId4"/>
          </p:cNvPr>
          <p:cNvSpPr/>
          <p:nvPr/>
        </p:nvSpPr>
        <p:spPr>
          <a:xfrm>
            <a:off x="2641291" y="5922095"/>
            <a:ext cx="6146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https://www.youtube.com/watch?app=desktop&amp;v=5rplVnPo0rI</a:t>
            </a:r>
          </a:p>
        </p:txBody>
      </p:sp>
    </p:spTree>
    <p:extLst>
      <p:ext uri="{BB962C8B-B14F-4D97-AF65-F5344CB8AC3E}">
        <p14:creationId xmlns:p14="http://schemas.microsoft.com/office/powerpoint/2010/main" val="306852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rgbClr val="790000"/>
            </a:gs>
            <a:gs pos="14000">
              <a:srgbClr val="C0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14"/>
          <a:stretch/>
        </p:blipFill>
        <p:spPr>
          <a:xfrm>
            <a:off x="9907479" y="3108115"/>
            <a:ext cx="2222377" cy="3298457"/>
          </a:xfrm>
          <a:prstGeom prst="rect">
            <a:avLst/>
          </a:prstGeom>
          <a:effectLst>
            <a:glow rad="101600">
              <a:srgbClr val="C00000">
                <a:alpha val="60000"/>
              </a:srgb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202" y="-104739"/>
            <a:ext cx="4023132" cy="226301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575376" y="320040"/>
            <a:ext cx="1554480" cy="480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Activity 4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87308" y="753624"/>
            <a:ext cx="73837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</a:rPr>
              <a:t>Waiting … Boring eh? </a:t>
            </a:r>
          </a:p>
          <a:p>
            <a:endParaRPr lang="en-GB" sz="3200" dirty="0" smtClean="0">
              <a:solidFill>
                <a:schemeClr val="bg1"/>
              </a:solidFill>
            </a:endParaRPr>
          </a:p>
          <a:p>
            <a:r>
              <a:rPr lang="en-GB" sz="3200" dirty="0" smtClean="0">
                <a:solidFill>
                  <a:schemeClr val="bg1"/>
                </a:solidFill>
              </a:rPr>
              <a:t>What do you do to pass the time?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0080" y="3108115"/>
            <a:ext cx="926739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In pairs/ teams look up these verses what do they teach about  waiting or the challenges life brings whilst we wait for Jesus?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r>
              <a:rPr lang="en-GB" sz="3600" dirty="0">
                <a:solidFill>
                  <a:schemeClr val="bg1"/>
                </a:solidFill>
              </a:rPr>
              <a:t>Matt 25:1-1</a:t>
            </a:r>
          </a:p>
          <a:p>
            <a:r>
              <a:rPr lang="en-GB" sz="3600" dirty="0">
                <a:solidFill>
                  <a:schemeClr val="bg1"/>
                </a:solidFill>
              </a:rPr>
              <a:t>Philippians 4: 6-7 </a:t>
            </a:r>
          </a:p>
          <a:p>
            <a:r>
              <a:rPr lang="en-GB" sz="3600" dirty="0">
                <a:solidFill>
                  <a:schemeClr val="bg1"/>
                </a:solidFill>
              </a:rPr>
              <a:t>Isaiah  40:31 </a:t>
            </a:r>
          </a:p>
          <a:p>
            <a:r>
              <a:rPr lang="en-GB" sz="3600" dirty="0">
                <a:solidFill>
                  <a:schemeClr val="bg1"/>
                </a:solidFill>
              </a:rPr>
              <a:t>Romans 5:3-4 </a:t>
            </a:r>
          </a:p>
          <a:p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4651" y="4215278"/>
            <a:ext cx="1865538" cy="245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45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rgbClr val="790000"/>
            </a:gs>
            <a:gs pos="14000">
              <a:srgbClr val="C0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14"/>
          <a:stretch/>
        </p:blipFill>
        <p:spPr>
          <a:xfrm>
            <a:off x="9907479" y="3108115"/>
            <a:ext cx="2222377" cy="3298457"/>
          </a:xfrm>
          <a:prstGeom prst="rect">
            <a:avLst/>
          </a:prstGeom>
          <a:effectLst>
            <a:glow rad="101600">
              <a:srgbClr val="C00000">
                <a:alpha val="60000"/>
              </a:srgb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202" y="-104739"/>
            <a:ext cx="4023132" cy="22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51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12759</TotalTime>
  <Words>194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</dc:creator>
  <cp:lastModifiedBy>Jez</cp:lastModifiedBy>
  <cp:revision>28</cp:revision>
  <cp:lastPrinted>2024-10-23T13:22:19Z</cp:lastPrinted>
  <dcterms:created xsi:type="dcterms:W3CDTF">2024-10-11T12:06:33Z</dcterms:created>
  <dcterms:modified xsi:type="dcterms:W3CDTF">2024-11-01T08:57:47Z</dcterms:modified>
</cp:coreProperties>
</file>