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1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0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4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2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5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6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9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1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7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1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04DD-042D-48C5-9E3C-781344D62E1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1DC0-6C8A-4F17-990A-F716AE11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FltYGgvxAf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156162">
            <a:off x="1498755" y="696479"/>
            <a:ext cx="9144000" cy="983274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The Parable of the Weeds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Matthew 13:24-30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3683">
            <a:off x="297232" y="2611688"/>
            <a:ext cx="3598854" cy="2386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1376">
            <a:off x="8672161" y="2097778"/>
            <a:ext cx="2992846" cy="1984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86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432" y="112734"/>
            <a:ext cx="9144000" cy="1158018"/>
          </a:xfrm>
        </p:spPr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Are you weed or wheat?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60" y="1735660"/>
            <a:ext cx="11736887" cy="2485611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Jesus said He WILL come back and take His people home to heaven. ( Harvest!)</a:t>
            </a:r>
          </a:p>
          <a:p>
            <a:endParaRPr lang="en-GB" sz="3600" b="1" dirty="0" smtClean="0">
              <a:latin typeface="Ink Free" panose="03080402000500000000" pitchFamily="66" charset="0"/>
            </a:endParaRPr>
          </a:p>
          <a:p>
            <a:r>
              <a:rPr lang="en-GB" sz="3600" b="1" dirty="0" smtClean="0">
                <a:latin typeface="Ink Free" panose="03080402000500000000" pitchFamily="66" charset="0"/>
              </a:rPr>
              <a:t>Those who do not believe in him are destined for separation from heaven for ever in Hell.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30213" y="226113"/>
            <a:ext cx="165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7995" y="4572000"/>
            <a:ext cx="11624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Ink Free" panose="03080402000500000000" pitchFamily="66" charset="0"/>
              </a:rPr>
              <a:t>Have you given your life to Jesus and repented of your sin?</a:t>
            </a:r>
          </a:p>
          <a:p>
            <a:r>
              <a:rPr lang="en-GB" sz="3200" dirty="0" smtClean="0">
                <a:latin typeface="Ink Free" panose="03080402000500000000" pitchFamily="66" charset="0"/>
              </a:rPr>
              <a:t>Are you following Him every day? Do you love Jesus?  Do you obey His commands? </a:t>
            </a:r>
            <a:endParaRPr lang="en-GB" sz="32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484" y="2555309"/>
            <a:ext cx="9144000" cy="11580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 time of quiet prayer or asking questions?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30213" y="226113"/>
            <a:ext cx="165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0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486" y="249802"/>
            <a:ext cx="10154433" cy="1042336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Let’s play… weed or flower?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497"/>
          <a:stretch/>
        </p:blipFill>
        <p:spPr>
          <a:xfrm>
            <a:off x="379566" y="1575506"/>
            <a:ext cx="2790062" cy="2926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6564" y="4784942"/>
            <a:ext cx="171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Ink Free" panose="03080402000500000000" pitchFamily="66" charset="0"/>
              </a:rPr>
              <a:t>Weed</a:t>
            </a:r>
            <a:endParaRPr lang="en-GB" sz="4400" dirty="0">
              <a:latin typeface="Ink Free" panose="030804020005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634" y="1960976"/>
            <a:ext cx="3965324" cy="2471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4663" y="4727663"/>
            <a:ext cx="171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Ink Free" panose="03080402000500000000" pitchFamily="66" charset="0"/>
              </a:rPr>
              <a:t>Weed</a:t>
            </a:r>
            <a:endParaRPr lang="en-GB" sz="4400" dirty="0">
              <a:latin typeface="Ink Free" panose="030804020005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808" y="1960977"/>
            <a:ext cx="2945254" cy="2498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2762" y="4784942"/>
            <a:ext cx="1997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Ink Free" panose="03080402000500000000" pitchFamily="66" charset="0"/>
              </a:rPr>
              <a:t>Flower</a:t>
            </a:r>
            <a:endParaRPr lang="en-GB" sz="44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899" y="1711354"/>
            <a:ext cx="10888910" cy="4672667"/>
          </a:xfrm>
        </p:spPr>
        <p:txBody>
          <a:bodyPr>
            <a:normAutofit/>
          </a:bodyPr>
          <a:lstStyle/>
          <a:p>
            <a:pPr algn="l"/>
            <a:endParaRPr lang="en-GB" sz="6700" dirty="0"/>
          </a:p>
          <a:p>
            <a:pPr algn="l"/>
            <a:r>
              <a:rPr lang="en-GB" sz="4600" dirty="0"/>
              <a:t> </a:t>
            </a:r>
          </a:p>
          <a:p>
            <a:endParaRPr lang="en-GB" sz="4000" dirty="0"/>
          </a:p>
          <a:p>
            <a:r>
              <a:rPr lang="en-GB" sz="40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58" y="428038"/>
            <a:ext cx="3403776" cy="2265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5321" y="2982974"/>
            <a:ext cx="171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Ink Free" panose="03080402000500000000" pitchFamily="66" charset="0"/>
              </a:rPr>
              <a:t>Weed</a:t>
            </a:r>
            <a:endParaRPr lang="en-GB" sz="4400" dirty="0">
              <a:latin typeface="Ink Free" panose="030804020005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01" y="428038"/>
            <a:ext cx="2403498" cy="2403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899" y="2982973"/>
            <a:ext cx="219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Ink Free" panose="03080402000500000000" pitchFamily="66" charset="0"/>
              </a:rPr>
              <a:t>Flower</a:t>
            </a:r>
            <a:endParaRPr lang="en-GB" sz="4400" dirty="0"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1003" y="2982972"/>
            <a:ext cx="219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Ink Free" panose="03080402000500000000" pitchFamily="66" charset="0"/>
              </a:rPr>
              <a:t>Flower</a:t>
            </a:r>
            <a:endParaRPr lang="en-GB" sz="4400" dirty="0">
              <a:latin typeface="Ink Free" panose="030804020005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019" y="428038"/>
            <a:ext cx="3634331" cy="2265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330" y="3536216"/>
            <a:ext cx="2143125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81122" y="5753020"/>
            <a:ext cx="171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Ink Free" panose="03080402000500000000" pitchFamily="66" charset="0"/>
              </a:rPr>
              <a:t>Weed</a:t>
            </a:r>
            <a:endParaRPr lang="en-GB" sz="4400" dirty="0">
              <a:latin typeface="Ink Free" panose="03080402000500000000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477" y="3408815"/>
            <a:ext cx="1866900" cy="245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44477" y="5885328"/>
            <a:ext cx="219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Ink Free" panose="03080402000500000000" pitchFamily="66" charset="0"/>
              </a:rPr>
              <a:t>Flower</a:t>
            </a:r>
            <a:endParaRPr lang="en-GB" sz="44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14" y="595618"/>
            <a:ext cx="2867025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628" y="404553"/>
            <a:ext cx="2329058" cy="310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60" y="2767334"/>
            <a:ext cx="1847850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049" y="195187"/>
            <a:ext cx="2828925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681" y="4057160"/>
            <a:ext cx="3781450" cy="1988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396" y="2494114"/>
            <a:ext cx="2828925" cy="1619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195" y="4310137"/>
            <a:ext cx="2762250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6287" y="2030260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8830" y="4421185"/>
            <a:ext cx="2619375" cy="1743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5489" y="6164260"/>
            <a:ext cx="908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Ink Free" panose="03080402000500000000" pitchFamily="66" charset="0"/>
              </a:rPr>
              <a:t>How about these? Can you tell who is good or bad? </a:t>
            </a:r>
            <a:endParaRPr lang="en-GB" sz="32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12097" y="2769181"/>
            <a:ext cx="9144000" cy="1655762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Cheesy video of the parable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rot="21095589">
            <a:off x="1916482" y="751562"/>
            <a:ext cx="724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Ink Free" panose="03080402000500000000" pitchFamily="66" charset="0"/>
              </a:rPr>
              <a:t>Let’s read: Matthew 13:24-30</a:t>
            </a:r>
            <a:endParaRPr lang="en-GB" sz="4000" b="1" dirty="0">
              <a:latin typeface="Ink Free" panose="030804020005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722" t="29967" r="16495" b="18582"/>
          <a:stretch/>
        </p:blipFill>
        <p:spPr>
          <a:xfrm>
            <a:off x="258871" y="1838278"/>
            <a:ext cx="2455101" cy="1891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30213" y="226113"/>
            <a:ext cx="165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1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5781"/>
            <a:ext cx="9144000" cy="1104966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Match up!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739" y="2274279"/>
            <a:ext cx="9144000" cy="1655762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Ink Free" panose="03080402000500000000" pitchFamily="66" charset="0"/>
              </a:rPr>
              <a:t>On your sheet match up the images with the words to create an explanation for the parable</a:t>
            </a:r>
            <a:endParaRPr lang="en-GB" sz="4000" b="1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30213" y="226113"/>
            <a:ext cx="165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6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432" y="112734"/>
            <a:ext cx="9144000" cy="11580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Stay engaged  or hide away?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437" y="1735660"/>
            <a:ext cx="10500986" cy="248561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Some Christian monks and nuns, and other Christian communities separate themselves from the world and do not engage fully with it. </a:t>
            </a:r>
          </a:p>
          <a:p>
            <a:r>
              <a:rPr lang="en-GB" sz="3600" b="1" dirty="0" smtClean="0">
                <a:latin typeface="Ink Free" panose="03080402000500000000" pitchFamily="66" charset="0"/>
              </a:rPr>
              <a:t>Is this good or bad? 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30213" y="226113"/>
            <a:ext cx="165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5469" y="4221271"/>
            <a:ext cx="11832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What are the dangers and benefits of both ways of living?</a:t>
            </a:r>
          </a:p>
          <a:p>
            <a:r>
              <a:rPr lang="en-GB" sz="3600" b="1" dirty="0" smtClean="0">
                <a:latin typeface="Ink Free" panose="03080402000500000000" pitchFamily="66" charset="0"/>
              </a:rPr>
              <a:t>What does the Bible say?</a:t>
            </a:r>
          </a:p>
          <a:p>
            <a:r>
              <a:rPr lang="en-GB" sz="3600" b="1" dirty="0" smtClean="0">
                <a:latin typeface="Ink Free" panose="03080402000500000000" pitchFamily="66" charset="0"/>
              </a:rPr>
              <a:t>Romans 12:2,  John 16:33, Ephesians 2:10, 1 John 2:15-17</a:t>
            </a:r>
            <a:endParaRPr lang="en-GB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432" y="112734"/>
            <a:ext cx="9144000" cy="1158018"/>
          </a:xfrm>
        </p:spPr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What really annoys you?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20542">
            <a:off x="421709" y="1599165"/>
            <a:ext cx="4125240" cy="248561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What sort of people get on your nerves? 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30213" y="226113"/>
            <a:ext cx="165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3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855584">
            <a:off x="7815834" y="1688711"/>
            <a:ext cx="4125240" cy="24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latin typeface="Ink Free" panose="03080402000500000000" pitchFamily="66" charset="0"/>
              </a:rPr>
              <a:t>What beliefs and values that people hold are different than yours?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3138" y="4549970"/>
            <a:ext cx="7553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What do you understand by the word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tolerance</a:t>
            </a:r>
            <a:r>
              <a:rPr lang="en-GB" sz="3600" b="1" dirty="0" smtClean="0">
                <a:latin typeface="Ink Free" panose="03080402000500000000" pitchFamily="66" charset="0"/>
              </a:rPr>
              <a:t>?</a:t>
            </a:r>
            <a:endParaRPr lang="en-GB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30213" y="226113"/>
            <a:ext cx="165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3</a:t>
            </a:r>
            <a:endParaRPr lang="en-GB" dirty="0"/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723009" y="833264"/>
            <a:ext cx="10499725" cy="248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Ink Free" panose="03080402000500000000" pitchFamily="66" charset="0"/>
              </a:rPr>
              <a:t>Tolerance is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NOT</a:t>
            </a:r>
            <a:r>
              <a:rPr lang="en-GB" sz="3200" b="1" dirty="0" smtClean="0">
                <a:latin typeface="Ink Free" panose="03080402000500000000" pitchFamily="66" charset="0"/>
              </a:rPr>
              <a:t> accepting every belief and view there is but it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</a:t>
            </a:r>
            <a:r>
              <a:rPr lang="en-GB" sz="3200" b="1" dirty="0" smtClean="0">
                <a:latin typeface="Ink Free" panose="03080402000500000000" pitchFamily="66" charset="0"/>
              </a:rPr>
              <a:t> being patient, loving and accepting of people who are different in their thinking and lifestyle.</a:t>
            </a:r>
            <a:endParaRPr lang="en-GB" sz="3200" b="1" dirty="0">
              <a:latin typeface="Ink Free" panose="030804020005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3616" y="2996123"/>
            <a:ext cx="583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Look up:  Matthew 5:43-48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012" y="4183693"/>
            <a:ext cx="1056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What does Jesus teach us about living with people?  </a:t>
            </a:r>
            <a:endParaRPr lang="en-GB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305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Ink Free</vt:lpstr>
      <vt:lpstr>Office Theme</vt:lpstr>
      <vt:lpstr>The Parable of the Weeds</vt:lpstr>
      <vt:lpstr>Let’s play… weed or flower?</vt:lpstr>
      <vt:lpstr>PowerPoint Presentation</vt:lpstr>
      <vt:lpstr>PowerPoint Presentation</vt:lpstr>
      <vt:lpstr>PowerPoint Presentation</vt:lpstr>
      <vt:lpstr>Match up!</vt:lpstr>
      <vt:lpstr>Stay engaged  or hide away?</vt:lpstr>
      <vt:lpstr>What really annoys you?</vt:lpstr>
      <vt:lpstr>PowerPoint Presentation</vt:lpstr>
      <vt:lpstr>Are you weed or wheat?</vt:lpstr>
      <vt:lpstr>A time of quiet prayer or asking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Jez</dc:creator>
  <cp:lastModifiedBy>Jez</cp:lastModifiedBy>
  <cp:revision>19</cp:revision>
  <dcterms:created xsi:type="dcterms:W3CDTF">2024-11-20T13:50:29Z</dcterms:created>
  <dcterms:modified xsi:type="dcterms:W3CDTF">2024-12-04T16:18:31Z</dcterms:modified>
</cp:coreProperties>
</file>