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58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81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60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54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72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15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6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19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81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77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37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21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704DD-042D-48C5-9E3C-781344D62E1F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1DC0-6C8A-4F17-990A-F716AE11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56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312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The Parable of the ten bridesmaids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M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att 25:1-13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.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2357" y="2970820"/>
            <a:ext cx="4947285" cy="32921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805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5646"/>
            <a:ext cx="9144000" cy="98327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Holiday on a deserted Island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78920"/>
            <a:ext cx="9144000" cy="1655762"/>
          </a:xfrm>
        </p:spPr>
        <p:txBody>
          <a:bodyPr/>
          <a:lstStyle/>
          <a:p>
            <a:r>
              <a:rPr lang="en-GB" dirty="0" smtClean="0"/>
              <a:t>You are going to stay on a deserted Caribbean island for a long time. You can ONLY take 7 things… Think carefully about the essentials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73" t="22466" r="25282" b="21461"/>
          <a:stretch/>
        </p:blipFill>
        <p:spPr>
          <a:xfrm>
            <a:off x="0" y="2636643"/>
            <a:ext cx="2287162" cy="2562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7162" y="2262194"/>
            <a:ext cx="98129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Sun cream    Solar powered Kindle with 100 books</a:t>
            </a:r>
          </a:p>
          <a:p>
            <a:r>
              <a:rPr lang="en-GB" sz="3200" dirty="0" smtClean="0"/>
              <a:t>Penknife    pot of </a:t>
            </a:r>
            <a:r>
              <a:rPr lang="en-GB" sz="3200" dirty="0" smtClean="0"/>
              <a:t>Vaseline   </a:t>
            </a:r>
            <a:r>
              <a:rPr lang="en-GB" sz="3200" dirty="0" smtClean="0"/>
              <a:t>cotton wool balls  fishing knife</a:t>
            </a:r>
          </a:p>
          <a:p>
            <a:r>
              <a:rPr lang="en-GB" sz="3200" dirty="0" smtClean="0"/>
              <a:t>Hairdryer   make up    small medical kit  mobile phone</a:t>
            </a:r>
          </a:p>
          <a:p>
            <a:r>
              <a:rPr lang="en-GB" sz="3200" dirty="0" smtClean="0"/>
              <a:t>Flip flops   one complete set of spare clothes  solar charger and cable   floppy hat  nylon wire (100m)  empty note book   Pen  tent   sleeping bag   teddy bear    torch </a:t>
            </a:r>
          </a:p>
          <a:p>
            <a:r>
              <a:rPr lang="en-GB" sz="3200" dirty="0" smtClean="0"/>
              <a:t>Compass    Bible   cagoule  toilet paper   soap  black bin bags   bucket   spade  bug spray     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4869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8511" y="368741"/>
            <a:ext cx="9144000" cy="1025219"/>
          </a:xfrm>
        </p:spPr>
        <p:txBody>
          <a:bodyPr/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Read Matthew 25:1-13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8511" y="1644481"/>
            <a:ext cx="10888910" cy="4994313"/>
          </a:xfrm>
        </p:spPr>
        <p:txBody>
          <a:bodyPr>
            <a:normAutofit fontScale="32500" lnSpcReduction="20000"/>
          </a:bodyPr>
          <a:lstStyle/>
          <a:p>
            <a:r>
              <a:rPr lang="en-GB" sz="11100" dirty="0"/>
              <a:t>Discuss the questions  in pairs or 3s and feedback </a:t>
            </a:r>
            <a:r>
              <a:rPr lang="en-GB" sz="11100" dirty="0" smtClean="0"/>
              <a:t>ideas</a:t>
            </a:r>
          </a:p>
          <a:p>
            <a:endParaRPr lang="en-GB" sz="11100" dirty="0"/>
          </a:p>
          <a:p>
            <a:r>
              <a:rPr lang="en-GB" sz="11100" dirty="0"/>
              <a:t>1. What is this parable about</a:t>
            </a:r>
            <a:r>
              <a:rPr lang="en-GB" sz="11100" dirty="0" smtClean="0"/>
              <a:t>?</a:t>
            </a:r>
          </a:p>
          <a:p>
            <a:endParaRPr lang="en-GB" sz="11100" dirty="0"/>
          </a:p>
          <a:p>
            <a:r>
              <a:rPr lang="en-GB" sz="11100" dirty="0"/>
              <a:t>2. Why do you think the foolish bridesmaids didn’t bring enough oil with them</a:t>
            </a:r>
            <a:r>
              <a:rPr lang="en-GB" sz="11100" dirty="0" smtClean="0"/>
              <a:t>?</a:t>
            </a:r>
          </a:p>
          <a:p>
            <a:endParaRPr lang="en-GB" sz="11100" dirty="0"/>
          </a:p>
          <a:p>
            <a:r>
              <a:rPr lang="en-GB" sz="11100" dirty="0"/>
              <a:t>3. Do you think the wise bridesmaids should have shared?</a:t>
            </a:r>
          </a:p>
          <a:p>
            <a:r>
              <a:rPr lang="en-GB" sz="4000" dirty="0"/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534389" y="425885"/>
            <a:ext cx="152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Activity 1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0510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503017" y="411061"/>
            <a:ext cx="1442906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Activity 2</a:t>
            </a:r>
            <a:endParaRPr lang="en-GB" b="1" dirty="0"/>
          </a:p>
        </p:txBody>
      </p:sp>
      <p:sp>
        <p:nvSpPr>
          <p:cNvPr id="2" name="Rectangle 1"/>
          <p:cNvSpPr/>
          <p:nvPr/>
        </p:nvSpPr>
        <p:spPr>
          <a:xfrm>
            <a:off x="463464" y="1036187"/>
            <a:ext cx="114824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en-GB" sz="3600" dirty="0" smtClean="0"/>
              <a:t>How </a:t>
            </a:r>
            <a:r>
              <a:rPr lang="en-GB" sz="3600" dirty="0"/>
              <a:t>can we ensure that we stay spiritually ready for Christ’s return in our own lives</a:t>
            </a:r>
            <a:r>
              <a:rPr lang="en-GB" sz="3600" dirty="0" smtClean="0"/>
              <a:t>?</a:t>
            </a:r>
          </a:p>
          <a:p>
            <a:pPr marL="742950" indent="-742950">
              <a:buAutoNum type="arabicPeriod"/>
            </a:pPr>
            <a:endParaRPr lang="en-GB" sz="3600" dirty="0"/>
          </a:p>
          <a:p>
            <a:r>
              <a:rPr lang="en-GB" sz="3600" dirty="0" smtClean="0"/>
              <a:t>2.   What </a:t>
            </a:r>
            <a:r>
              <a:rPr lang="en-GB" sz="3600" dirty="0"/>
              <a:t>are some common distractions that may hinder our </a:t>
            </a:r>
            <a:r>
              <a:rPr lang="en-GB" sz="3600" dirty="0" smtClean="0"/>
              <a:t>  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      spiritual </a:t>
            </a:r>
            <a:r>
              <a:rPr lang="en-GB" sz="3600" dirty="0"/>
              <a:t>preparedness</a:t>
            </a:r>
            <a:r>
              <a:rPr lang="en-GB" sz="3600" dirty="0" smtClean="0"/>
              <a:t>?</a:t>
            </a:r>
          </a:p>
          <a:p>
            <a:endParaRPr lang="en-GB" sz="3600" dirty="0"/>
          </a:p>
          <a:p>
            <a:pPr marL="742950" indent="-742950">
              <a:buAutoNum type="arabicPeriod" startAt="3"/>
            </a:pPr>
            <a:r>
              <a:rPr lang="en-GB" sz="3600" dirty="0" smtClean="0"/>
              <a:t>How </a:t>
            </a:r>
            <a:r>
              <a:rPr lang="en-GB" sz="3600" dirty="0"/>
              <a:t>can we support and encourage one another to </a:t>
            </a:r>
            <a:endParaRPr lang="en-GB" sz="3600" dirty="0" smtClean="0"/>
          </a:p>
          <a:p>
            <a:r>
              <a:rPr lang="en-GB" sz="3600" dirty="0"/>
              <a:t> </a:t>
            </a:r>
            <a:r>
              <a:rPr lang="en-GB" sz="3600" dirty="0" smtClean="0"/>
              <a:t>      remain </a:t>
            </a:r>
            <a:r>
              <a:rPr lang="en-GB" sz="3600" dirty="0"/>
              <a:t>faithful and prepared?</a:t>
            </a:r>
          </a:p>
        </p:txBody>
      </p:sp>
    </p:spTree>
    <p:extLst>
      <p:ext uri="{BB962C8B-B14F-4D97-AF65-F5344CB8AC3E}">
        <p14:creationId xmlns:p14="http://schemas.microsoft.com/office/powerpoint/2010/main" val="377796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93558" y="595618"/>
            <a:ext cx="9689432" cy="857667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Should I worry about the return of Jesus?</a:t>
            </a:r>
            <a:endParaRPr lang="en-GB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03017" y="411061"/>
            <a:ext cx="1442906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Activity </a:t>
            </a:r>
            <a:r>
              <a:rPr lang="en-GB" b="1" dirty="0" smtClean="0"/>
              <a:t>3</a:t>
            </a:r>
            <a:endParaRPr lang="en-GB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53979" y="1453285"/>
            <a:ext cx="97490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Ink Free" panose="03080402000500000000" pitchFamily="66" charset="0"/>
              </a:rPr>
              <a:t>What do you know about the return of Jesus?</a:t>
            </a:r>
          </a:p>
          <a:p>
            <a:endParaRPr lang="en-GB" sz="3600" b="1" dirty="0" smtClean="0">
              <a:latin typeface="Ink Free" panose="03080402000500000000" pitchFamily="66" charset="0"/>
            </a:endParaRPr>
          </a:p>
          <a:p>
            <a:r>
              <a:rPr lang="en-GB" sz="4000" b="1" dirty="0" smtClean="0">
                <a:latin typeface="Ink Free" panose="03080402000500000000" pitchFamily="66" charset="0"/>
              </a:rPr>
              <a:t>Read: 1 Thessalonians 5:1-11</a:t>
            </a:r>
          </a:p>
          <a:p>
            <a:r>
              <a:rPr lang="en-GB" sz="3600" b="1" dirty="0">
                <a:latin typeface="Ink Free" panose="03080402000500000000" pitchFamily="66" charset="0"/>
              </a:rPr>
              <a:t>1. How will it happen? </a:t>
            </a:r>
          </a:p>
          <a:p>
            <a:r>
              <a:rPr lang="en-GB" sz="3600" b="1" dirty="0">
                <a:latin typeface="Ink Free" panose="03080402000500000000" pitchFamily="66" charset="0"/>
              </a:rPr>
              <a:t>2. How are believers  different  to non believers?</a:t>
            </a:r>
          </a:p>
          <a:p>
            <a:r>
              <a:rPr lang="en-GB" sz="3600" b="1" dirty="0">
                <a:latin typeface="Ink Free" panose="03080402000500000000" pitchFamily="66" charset="0"/>
              </a:rPr>
              <a:t>3. How should believers act?</a:t>
            </a:r>
          </a:p>
          <a:p>
            <a:r>
              <a:rPr lang="en-GB" sz="3600" b="1" dirty="0">
                <a:latin typeface="Ink Free" panose="03080402000500000000" pitchFamily="66" charset="0"/>
              </a:rPr>
              <a:t>4. What can they rely on?</a:t>
            </a:r>
          </a:p>
          <a:p>
            <a:r>
              <a:rPr lang="en-GB" sz="4400" b="1" dirty="0">
                <a:latin typeface="Ink Free" panose="03080402000500000000" pitchFamily="66" charset="0"/>
              </a:rPr>
              <a:t> </a:t>
            </a:r>
          </a:p>
          <a:p>
            <a:endParaRPr lang="en-GB" sz="3600" b="1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11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24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0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200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Ink Free</vt:lpstr>
      <vt:lpstr>Office Theme</vt:lpstr>
      <vt:lpstr>The Parable of the ten bridesmaids Matt 25:1-13</vt:lpstr>
      <vt:lpstr>Holiday on a deserted Island</vt:lpstr>
      <vt:lpstr>Read Matthew 25:1-13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Jez</dc:creator>
  <cp:lastModifiedBy>Jez</cp:lastModifiedBy>
  <cp:revision>17</cp:revision>
  <dcterms:created xsi:type="dcterms:W3CDTF">2024-11-20T13:50:29Z</dcterms:created>
  <dcterms:modified xsi:type="dcterms:W3CDTF">2025-01-17T11:46:50Z</dcterms:modified>
</cp:coreProperties>
</file>