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4" r:id="rId7"/>
    <p:sldId id="261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2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9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04DD-042D-48C5-9E3C-781344D62E1F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sca_esv=7a9597db14345c5b&amp;rlz=1C1VDKB_enGB1133GB1134&amp;q=parables+of+the+lost&amp;udm=7&amp;fbs=AEQNm0Aa4sjWe7Rqy32pFwRj0UkWd8nbOJfsBGGB5IQQO6L3J0TTyieiSn4vVsjkTS5Hqtf4g42CrlErv5TdXaRk6ND4GfxllOsX8N7Zy9Ov2apL6mz1NDbx55K0rvZyeqkrrnxfy1_Oqc-Guoy-YgaLp0F1soSLTZn3IG_aWtt46V-jL3RbFXGd21CXCL3rffUWzGiqyQms&amp;sa=X&amp;ved=2ahUKEwiV39D82ImLAxW0a0EAHX_CBVYQtKgLegQIExAB&amp;biw=1920&amp;bih=893&amp;dpr=1#fpstate=ive&amp;vld=cid:e00df32d,vid:8Svwt4PzV90,st: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10066">
            <a:off x="1431721" y="468022"/>
            <a:ext cx="9144000" cy="1838951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parables of the LOST!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Luke 15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04" y="2176240"/>
            <a:ext cx="4443009" cy="233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77" y="1865391"/>
            <a:ext cx="3104496" cy="310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782" y="3753199"/>
            <a:ext cx="3639913" cy="2726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05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500" y="317020"/>
            <a:ext cx="9144000" cy="983274"/>
          </a:xfrm>
        </p:spPr>
        <p:txBody>
          <a:bodyPr/>
          <a:lstStyle/>
          <a:p>
            <a:r>
              <a:rPr lang="en-GB" dirty="0" smtClean="0"/>
              <a:t>Searching for the lost!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349" y="1796152"/>
            <a:ext cx="4518695" cy="25304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500" y="4822479"/>
            <a:ext cx="9144000" cy="1655762"/>
          </a:xfrm>
        </p:spPr>
        <p:txBody>
          <a:bodyPr/>
          <a:lstStyle/>
          <a:p>
            <a:r>
              <a:rPr lang="en-GB" dirty="0" smtClean="0"/>
              <a:t>In the garden are twenty chocolate eggs.</a:t>
            </a:r>
          </a:p>
          <a:p>
            <a:r>
              <a:rPr lang="en-GB" dirty="0" smtClean="0"/>
              <a:t>Find them and bring them back to me… we can then share them out!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69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441768">
            <a:off x="2446790" y="581683"/>
            <a:ext cx="9144000" cy="1025219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Watch the clip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99" y="1699105"/>
            <a:ext cx="10888910" cy="4672667"/>
          </a:xfrm>
        </p:spPr>
        <p:txBody>
          <a:bodyPr>
            <a:normAutofit/>
          </a:bodyPr>
          <a:lstStyle/>
          <a:p>
            <a:pPr algn="l"/>
            <a:endParaRPr lang="en-GB" sz="6700" dirty="0"/>
          </a:p>
          <a:p>
            <a:pPr algn="l"/>
            <a:r>
              <a:rPr lang="en-GB" sz="4600" dirty="0"/>
              <a:t> </a:t>
            </a:r>
          </a:p>
          <a:p>
            <a:endParaRPr lang="en-GB" sz="4000" dirty="0"/>
          </a:p>
          <a:p>
            <a:r>
              <a:rPr lang="en-GB" sz="40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3560" y="163299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 smtClean="0">
                <a:hlinkClick r:id="rId2"/>
              </a:rPr>
              <a:t>Parables of the lost</a:t>
            </a:r>
            <a:endParaRPr lang="en-GB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538128">
            <a:off x="1417741" y="3383335"/>
            <a:ext cx="9144000" cy="1025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Read the chapter…Luke 15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730" y="3974897"/>
            <a:ext cx="3864079" cy="257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1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88554" y="2289716"/>
            <a:ext cx="10635916" cy="38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994" marR="0" indent="-359994" algn="just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 Why did the woman  search for the coin? She still had lots more? </a:t>
            </a:r>
          </a:p>
          <a:p>
            <a:pPr marL="359994" marR="0" indent="-359994" algn="just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 How well did she look?  </a:t>
            </a:r>
          </a:p>
          <a:p>
            <a:pPr marL="359994" marR="0" indent="-359994" algn="just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 What does this teach us about </a:t>
            </a:r>
            <a:r>
              <a:rPr lang="en-GB" sz="36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</a:t>
            </a:r>
            <a:r>
              <a:rPr lang="en-GB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God thinks of you?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411061"/>
            <a:ext cx="3352800" cy="1840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4926" y="780176"/>
            <a:ext cx="463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Lost coin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96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22119" y="636300"/>
            <a:ext cx="3368842" cy="82558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lost Sheep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/>
              <a:t>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9" y="411061"/>
            <a:ext cx="2101644" cy="210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9" t="24561" r="29415" b="26550"/>
          <a:stretch/>
        </p:blipFill>
        <p:spPr>
          <a:xfrm>
            <a:off x="2791325" y="1373650"/>
            <a:ext cx="2807369" cy="335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5579" y="2085474"/>
            <a:ext cx="5288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Poor Shaun is lost in the </a:t>
            </a:r>
            <a:r>
              <a:rPr lang="en-GB" sz="4000" dirty="0"/>
              <a:t>G</a:t>
            </a:r>
            <a:r>
              <a:rPr lang="en-GB" sz="4000" dirty="0" smtClean="0"/>
              <a:t>arden Room. </a:t>
            </a:r>
          </a:p>
          <a:p>
            <a:r>
              <a:rPr lang="en-GB" sz="4000" dirty="0" smtClean="0"/>
              <a:t>Can you find him for me?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0411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22119" y="636300"/>
            <a:ext cx="3368842" cy="82558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lost Sheep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/>
              <a:t>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9" y="411061"/>
            <a:ext cx="2101644" cy="210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4653" y="1764632"/>
            <a:ext cx="91279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 smtClean="0"/>
              <a:t>In </a:t>
            </a:r>
            <a:r>
              <a:rPr lang="en-GB" sz="3600" dirty="0"/>
              <a:t>the parable, why do you think the sheep got lost</a:t>
            </a:r>
            <a:r>
              <a:rPr lang="en-GB" sz="3600" dirty="0" smtClean="0"/>
              <a:t>?</a:t>
            </a:r>
          </a:p>
          <a:p>
            <a:r>
              <a:rPr lang="en-GB" sz="3600" dirty="0"/>
              <a:t>2. In what way are people like sheep? </a:t>
            </a:r>
          </a:p>
          <a:p>
            <a:r>
              <a:rPr lang="en-GB" sz="3600" dirty="0"/>
              <a:t>3. What stops us hearing the shepherd’s (Jesus) </a:t>
            </a:r>
            <a:r>
              <a:rPr lang="en-GB" sz="3600" dirty="0" smtClean="0"/>
              <a:t>  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voice </a:t>
            </a:r>
            <a:r>
              <a:rPr lang="en-GB" sz="3600" dirty="0"/>
              <a:t>and instructions?</a:t>
            </a:r>
          </a:p>
          <a:p>
            <a:r>
              <a:rPr lang="en-GB" sz="3600" dirty="0"/>
              <a:t>4. How do you think Jesus (the Good Shepherd) </a:t>
            </a:r>
            <a:endParaRPr lang="en-GB" sz="3600" dirty="0" smtClean="0"/>
          </a:p>
          <a:p>
            <a:r>
              <a:rPr lang="en-GB" sz="3600" dirty="0"/>
              <a:t> </a:t>
            </a:r>
            <a:r>
              <a:rPr lang="en-GB" sz="3600" dirty="0" smtClean="0"/>
              <a:t>   is </a:t>
            </a:r>
            <a:r>
              <a:rPr lang="en-GB" sz="3600" dirty="0"/>
              <a:t>calling and searching for you?</a:t>
            </a:r>
          </a:p>
          <a:p>
            <a:r>
              <a:rPr lang="en-GB" dirty="0"/>
              <a:t> </a:t>
            </a:r>
          </a:p>
          <a:p>
            <a:pPr marL="800100" lvl="1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 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5722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969" y="411061"/>
            <a:ext cx="9144000" cy="1024734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Lost Son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66" y="2474472"/>
            <a:ext cx="11708834" cy="421380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6500" dirty="0"/>
              <a:t>1. What is the big difference between the coin, sheep and this </a:t>
            </a:r>
            <a:endParaRPr lang="en-GB" sz="6500" dirty="0" smtClean="0"/>
          </a:p>
          <a:p>
            <a:pPr algn="l"/>
            <a:r>
              <a:rPr lang="en-GB" sz="6500" dirty="0"/>
              <a:t> </a:t>
            </a:r>
            <a:r>
              <a:rPr lang="en-GB" sz="6500" dirty="0" smtClean="0"/>
              <a:t>    parable, </a:t>
            </a:r>
            <a:r>
              <a:rPr lang="en-GB" sz="6500" dirty="0"/>
              <a:t>the Lost Son?</a:t>
            </a:r>
          </a:p>
          <a:p>
            <a:pPr algn="l"/>
            <a:r>
              <a:rPr lang="en-GB" sz="6500" dirty="0"/>
              <a:t>2. Why did the lost son return home?</a:t>
            </a:r>
          </a:p>
          <a:p>
            <a:pPr algn="l"/>
            <a:r>
              <a:rPr lang="en-GB" sz="6500" dirty="0"/>
              <a:t>3. What does the father’s reaction to his son coming home </a:t>
            </a:r>
            <a:endParaRPr lang="en-GB" sz="6500" dirty="0" smtClean="0"/>
          </a:p>
          <a:p>
            <a:pPr algn="l"/>
            <a:r>
              <a:rPr lang="en-GB" sz="6500" dirty="0"/>
              <a:t> </a:t>
            </a:r>
            <a:r>
              <a:rPr lang="en-GB" sz="6500" dirty="0" smtClean="0"/>
              <a:t>    teach </a:t>
            </a:r>
            <a:r>
              <a:rPr lang="en-GB" sz="6500" dirty="0"/>
              <a:t>us about God’s reaction to us?</a:t>
            </a:r>
          </a:p>
          <a:p>
            <a:pPr algn="l"/>
            <a:r>
              <a:rPr lang="en-GB" sz="6500" dirty="0"/>
              <a:t>4. What did the son do to become reunited with his family?</a:t>
            </a:r>
          </a:p>
          <a:p>
            <a:pPr algn="l"/>
            <a:r>
              <a:rPr lang="en-GB" sz="6500" dirty="0"/>
              <a:t>5. Why do you think the other son reacted as he did?</a:t>
            </a:r>
          </a:p>
          <a:p>
            <a:pPr algn="l"/>
            <a:r>
              <a:rPr lang="en-GB" sz="6500" dirty="0"/>
              <a:t>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9" y="225097"/>
            <a:ext cx="2602364" cy="20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47097"/>
            <a:ext cx="9144000" cy="123478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Give out a chocolate egg to everyone … the ones we hunted for at the start!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229" y="3736134"/>
            <a:ext cx="9144000" cy="3001550"/>
          </a:xfrm>
        </p:spPr>
        <p:txBody>
          <a:bodyPr>
            <a:normAutofit fontScale="92500"/>
          </a:bodyPr>
          <a:lstStyle/>
          <a:p>
            <a:r>
              <a:rPr lang="en-GB" sz="4000" b="1" i="1" dirty="0"/>
              <a:t>But we had to celebrate and be glad, because this brother of yours was dead and is alive again; he was lost and is found. </a:t>
            </a:r>
            <a:endParaRPr lang="en-GB" sz="4000" b="1" i="1" dirty="0"/>
          </a:p>
          <a:p>
            <a:r>
              <a:rPr lang="en-GB" sz="4000" b="1" i="1" dirty="0" smtClean="0"/>
              <a:t>Luke </a:t>
            </a:r>
            <a:r>
              <a:rPr lang="en-GB" sz="4000" b="1" i="1" dirty="0"/>
              <a:t>15:32</a:t>
            </a:r>
            <a:endParaRPr lang="en-GB" sz="40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Takeaway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226" y="137077"/>
            <a:ext cx="2602364" cy="20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0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195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Ink Free</vt:lpstr>
      <vt:lpstr>Office Theme</vt:lpstr>
      <vt:lpstr>The parables of the LOST! Luke 15</vt:lpstr>
      <vt:lpstr>Searching for the lost!</vt:lpstr>
      <vt:lpstr>Watch the clip</vt:lpstr>
      <vt:lpstr>PowerPoint Presentation</vt:lpstr>
      <vt:lpstr>PowerPoint Presentation</vt:lpstr>
      <vt:lpstr>PowerPoint Presentation</vt:lpstr>
      <vt:lpstr>The Lost Son</vt:lpstr>
      <vt:lpstr>Give out a chocolate egg to everyone … the ones we hunted for at the start!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16</cp:revision>
  <dcterms:created xsi:type="dcterms:W3CDTF">2024-11-20T13:50:29Z</dcterms:created>
  <dcterms:modified xsi:type="dcterms:W3CDTF">2025-01-29T16:43:05Z</dcterms:modified>
</cp:coreProperties>
</file>