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55C-2FEB-4670-AFB4-AB00F9EF6EBD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87-52BC-4D6C-8BE1-00EE7EDA0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0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55C-2FEB-4670-AFB4-AB00F9EF6EBD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87-52BC-4D6C-8BE1-00EE7EDA0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50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55C-2FEB-4670-AFB4-AB00F9EF6EBD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87-52BC-4D6C-8BE1-00EE7EDA0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64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55C-2FEB-4670-AFB4-AB00F9EF6EBD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87-52BC-4D6C-8BE1-00EE7EDA0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34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55C-2FEB-4670-AFB4-AB00F9EF6EBD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87-52BC-4D6C-8BE1-00EE7EDA0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82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55C-2FEB-4670-AFB4-AB00F9EF6EBD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87-52BC-4D6C-8BE1-00EE7EDA0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14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55C-2FEB-4670-AFB4-AB00F9EF6EBD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87-52BC-4D6C-8BE1-00EE7EDA0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4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55C-2FEB-4670-AFB4-AB00F9EF6EBD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87-52BC-4D6C-8BE1-00EE7EDA0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5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55C-2FEB-4670-AFB4-AB00F9EF6EBD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87-52BC-4D6C-8BE1-00EE7EDA0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0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55C-2FEB-4670-AFB4-AB00F9EF6EBD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87-52BC-4D6C-8BE1-00EE7EDA0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1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55C-2FEB-4670-AFB4-AB00F9EF6EBD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87-52BC-4D6C-8BE1-00EE7EDA0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4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555C-2FEB-4670-AFB4-AB00F9EF6EBD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0887-52BC-4D6C-8BE1-00EE7EDA0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0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6604" y="821094"/>
            <a:ext cx="5881396" cy="2688869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The Childhood of Jesus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685" y="6223940"/>
            <a:ext cx="9144000" cy="512762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The Life of Jesus Series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Where….?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Lifting Bridge, Sovereign Harbour © David Dixon cc-by-sa/2.0 :: Geograph  Britain and Irela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35" y="1530220"/>
            <a:ext cx="7847045" cy="49732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80114" y="5150498"/>
            <a:ext cx="6187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Sovereign Harbour Bridge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Where….?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1249" y="905069"/>
            <a:ext cx="4007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The Grand Hotel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55" y="1861536"/>
            <a:ext cx="10421804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Where….?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302" y="483606"/>
            <a:ext cx="7940351" cy="5957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3926" y="783772"/>
            <a:ext cx="5563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Hampden Park Station 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Matthew 2:13-15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What was your earliest memory?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What impact would being a refugee have on Jesus? 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Luke 2:41-52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Have you ever been lost before? 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Looking at each verse, can you see different things about Jesus’ character? 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What was Jesus’ priority? 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Psalm 84: 1-4 &amp; 10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What are your thoughts on this Psalm? 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Can you imagine being a position to say this?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Make a Calendar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83" b="15783"/>
          <a:stretch/>
        </p:blipFill>
        <p:spPr>
          <a:xfrm>
            <a:off x="4804487" y="2146041"/>
            <a:ext cx="4330182" cy="33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86135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Where….?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REVIEW: Old Town Recreation Ground, Eastbourn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73" y="951722"/>
            <a:ext cx="7382696" cy="5090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17037" y="3928188"/>
            <a:ext cx="6930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Old Town Recreation Ground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1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Where….?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Blog - Free Things to do on a Day Trip to Eastbourn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7" y="830425"/>
            <a:ext cx="7221894" cy="51225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650589" y="1502229"/>
            <a:ext cx="40196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Eastbourne Pier 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Where….?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Park Keepers Hut, Gildredge Park © Paul Gillett :: Geograph Britain and  Irela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23" y="886408"/>
            <a:ext cx="7201678" cy="5393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88165" y="3844213"/>
            <a:ext cx="3615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err="1" smtClean="0">
                <a:solidFill>
                  <a:schemeClr val="bg1"/>
                </a:solidFill>
              </a:rPr>
              <a:t>Gildredge</a:t>
            </a:r>
            <a:r>
              <a:rPr lang="en-GB" sz="4400" b="1" dirty="0" smtClean="0">
                <a:solidFill>
                  <a:schemeClr val="bg1"/>
                </a:solidFill>
              </a:rPr>
              <a:t> Park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Where….?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11 Best Things To Do In Eastbourne, By A Local Writer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8"/>
          <a:stretch/>
        </p:blipFill>
        <p:spPr bwMode="auto">
          <a:xfrm>
            <a:off x="5812971" y="643813"/>
            <a:ext cx="5117667" cy="582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7576" y="921247"/>
            <a:ext cx="2917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The Towner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Where….?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Eastbourne: Former public toilet could become Mexican restaurant and sho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88" y="1446245"/>
            <a:ext cx="7128588" cy="48125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33416" y="1866123"/>
            <a:ext cx="7123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The Old Toilets, Albert Parade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Where….?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3035" y="1418253"/>
            <a:ext cx="7650450" cy="4859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8188" y="3078497"/>
            <a:ext cx="4824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err="1" smtClean="0">
                <a:solidFill>
                  <a:schemeClr val="bg1"/>
                </a:solidFill>
              </a:rPr>
              <a:t>Motcombe</a:t>
            </a:r>
            <a:r>
              <a:rPr lang="en-GB" sz="4400" b="1" dirty="0" smtClean="0">
                <a:solidFill>
                  <a:schemeClr val="bg1"/>
                </a:solidFill>
              </a:rPr>
              <a:t> Gardens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Where….?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Eastbourne Colle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76" y="1520890"/>
            <a:ext cx="7242934" cy="5085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87904" y="4945225"/>
            <a:ext cx="46756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Eastbourne College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Where….?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A History of Eastbourne - Local Histor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85" y="365125"/>
            <a:ext cx="5071638" cy="59716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0" y="921247"/>
            <a:ext cx="5263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Eastbourne Town Hall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138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The Childhood of Jesus</vt:lpstr>
      <vt:lpstr>Where….?</vt:lpstr>
      <vt:lpstr>Where….?</vt:lpstr>
      <vt:lpstr>Where….?</vt:lpstr>
      <vt:lpstr>Where….?</vt:lpstr>
      <vt:lpstr>Where….?</vt:lpstr>
      <vt:lpstr>Where….?</vt:lpstr>
      <vt:lpstr>Where….?</vt:lpstr>
      <vt:lpstr>Where….?</vt:lpstr>
      <vt:lpstr>Where….?</vt:lpstr>
      <vt:lpstr>Where….?</vt:lpstr>
      <vt:lpstr>Where….?</vt:lpstr>
      <vt:lpstr>Matthew 2:13-15</vt:lpstr>
      <vt:lpstr>Luke 2:41-52</vt:lpstr>
      <vt:lpstr>Psalm 84: 1-4 &amp; 10</vt:lpstr>
      <vt:lpstr>Make a Calendar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Childhood of Jesus</dc:title>
  <dc:creator>Emily Jenkins</dc:creator>
  <cp:lastModifiedBy>Jez Taylor</cp:lastModifiedBy>
  <cp:revision>5</cp:revision>
  <dcterms:created xsi:type="dcterms:W3CDTF">2026-01-14T13:54:29Z</dcterms:created>
  <dcterms:modified xsi:type="dcterms:W3CDTF">2026-01-16T09:58:17Z</dcterms:modified>
</cp:coreProperties>
</file>