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1734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BE5CF-2BCE-4421-A19A-B374C57D84DB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419E-4AF9-45F4-89E5-14F5AF5E01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24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BE5CF-2BCE-4421-A19A-B374C57D84DB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419E-4AF9-45F4-89E5-14F5AF5E01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577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BE5CF-2BCE-4421-A19A-B374C57D84DB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419E-4AF9-45F4-89E5-14F5AF5E01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963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BE5CF-2BCE-4421-A19A-B374C57D84DB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419E-4AF9-45F4-89E5-14F5AF5E01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75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BE5CF-2BCE-4421-A19A-B374C57D84DB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419E-4AF9-45F4-89E5-14F5AF5E01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040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BE5CF-2BCE-4421-A19A-B374C57D84DB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419E-4AF9-45F4-89E5-14F5AF5E01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110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BE5CF-2BCE-4421-A19A-B374C57D84DB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419E-4AF9-45F4-89E5-14F5AF5E01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134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BE5CF-2BCE-4421-A19A-B374C57D84DB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419E-4AF9-45F4-89E5-14F5AF5E01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41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BE5CF-2BCE-4421-A19A-B374C57D84DB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419E-4AF9-45F4-89E5-14F5AF5E01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115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BE5CF-2BCE-4421-A19A-B374C57D84DB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419E-4AF9-45F4-89E5-14F5AF5E01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646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BE5CF-2BCE-4421-A19A-B374C57D84DB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419E-4AF9-45F4-89E5-14F5AF5E01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54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BE5CF-2BCE-4421-A19A-B374C57D84DB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2419E-4AF9-45F4-89E5-14F5AF5E01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38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3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1307574"/>
            <a:ext cx="54623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Now faith is confidence in what we hope for and assurance about what we do not see</a:t>
            </a:r>
            <a:r>
              <a:rPr lang="en-GB" sz="4800" dirty="0" smtClean="0"/>
              <a:t>.</a:t>
            </a:r>
          </a:p>
          <a:p>
            <a:pPr algn="ctr"/>
            <a:r>
              <a:rPr lang="en-GB" sz="4800" b="1" dirty="0" smtClean="0"/>
              <a:t>Hebrews 11:1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3919171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9977" y="1690688"/>
            <a:ext cx="9513823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/>
              <a:t>Matthew </a:t>
            </a:r>
            <a:r>
              <a:rPr lang="en-GB" sz="2800" b="1" dirty="0" smtClean="0"/>
              <a:t>17:20</a:t>
            </a:r>
          </a:p>
          <a:p>
            <a:endParaRPr lang="en-GB" sz="2800" dirty="0"/>
          </a:p>
          <a:p>
            <a:pPr marL="342900" lvl="0" indent="-342900">
              <a:buFont typeface="+mj-lt"/>
              <a:buAutoNum type="arabicPeriod"/>
            </a:pPr>
            <a:r>
              <a:rPr lang="en-GB" sz="2800" dirty="0"/>
              <a:t>What do you think “mustard seed faith” looks like in real life?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2800" dirty="0"/>
              <a:t>When is it hardest to have even a little faith?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2800" dirty="0"/>
              <a:t>What “mountains” are you facing at the moment?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31271" y="498257"/>
            <a:ext cx="347960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Mustard </a:t>
            </a:r>
            <a:r>
              <a:rPr lang="en-GB" sz="3200" b="1" dirty="0" smtClean="0"/>
              <a:t>Seed </a:t>
            </a:r>
            <a:r>
              <a:rPr lang="en-GB" sz="3200" b="1" dirty="0"/>
              <a:t>Faith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2850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7358" y="529389"/>
            <a:ext cx="21205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/>
              <a:t>Trouble</a:t>
            </a:r>
            <a:endParaRPr lang="en-GB" sz="4800" dirty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240906" y="2430379"/>
            <a:ext cx="7710188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/>
              <a:t>John </a:t>
            </a:r>
            <a:r>
              <a:rPr lang="en-GB" sz="2800" b="1" dirty="0" smtClean="0"/>
              <a:t>16:33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/>
              <a:t>Why do you think Jesus tells us life will be hard?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/>
              <a:t>What kinds of struggles do people your age face?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/>
              <a:t>How could faith help in those situations?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5720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9547" y="601579"/>
            <a:ext cx="26034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Calm Waters</a:t>
            </a:r>
            <a:endParaRPr lang="en-GB" sz="3600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736203" y="2292267"/>
            <a:ext cx="9763186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/>
              <a:t>Matthew 14:29-31</a:t>
            </a:r>
            <a:endParaRPr lang="en-GB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/>
              <a:t>What caused Peter to lose focus?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/>
              <a:t>What things distract us from faith today?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/>
              <a:t>What does this story show about how Jesus responds to doubt?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287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968" y="481263"/>
            <a:ext cx="3315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Faith in Real Life</a:t>
            </a:r>
            <a:endParaRPr lang="en-GB" sz="3600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116081" y="2598003"/>
            <a:ext cx="5959837" cy="166199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/>
              <a:t>How would someone </a:t>
            </a:r>
            <a:r>
              <a:rPr lang="en-GB" sz="2800" i="1" dirty="0"/>
              <a:t>lose</a:t>
            </a:r>
            <a:r>
              <a:rPr lang="en-GB" sz="2800" dirty="0"/>
              <a:t> faith here?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/>
              <a:t>How could someone </a:t>
            </a:r>
            <a:r>
              <a:rPr lang="en-GB" sz="2800" i="1" dirty="0"/>
              <a:t>keep</a:t>
            </a:r>
            <a:r>
              <a:rPr lang="en-GB" sz="2800" dirty="0"/>
              <a:t> faith here?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/>
              <a:t>Which Bible passage helps most? 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303169" y="481263"/>
            <a:ext cx="41831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sz="2800" i="1" dirty="0" smtClean="0"/>
              <a:t>1. Feeling </a:t>
            </a:r>
            <a:r>
              <a:rPr lang="en-GB" sz="2800" i="1" dirty="0"/>
              <a:t>left out at school 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520622" y="5995205"/>
            <a:ext cx="371992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sz="2800" i="1" dirty="0" smtClean="0"/>
              <a:t>4. Anxiety </a:t>
            </a:r>
            <a:r>
              <a:rPr lang="en-GB" sz="2800" i="1" dirty="0"/>
              <a:t>before exams </a:t>
            </a: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272998" y="5032374"/>
            <a:ext cx="837306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sz="3200" i="1" dirty="0" smtClean="0"/>
              <a:t>3. Friends </a:t>
            </a:r>
            <a:r>
              <a:rPr lang="en-GB" sz="3200" i="1" dirty="0"/>
              <a:t>pressuring you to do something wrong </a:t>
            </a: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1825625"/>
            <a:ext cx="713958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sz="2800" i="1" dirty="0" smtClean="0"/>
              <a:t>2. Doubting </a:t>
            </a:r>
            <a:r>
              <a:rPr lang="en-GB" sz="2800" i="1" dirty="0"/>
              <a:t>God when prayers aren’t answered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691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2274" y="2736502"/>
            <a:ext cx="617547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One area they struggle to trust God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One way they want to grow their faith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“God, help me trust you when…”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8810" y="324266"/>
            <a:ext cx="2354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Seed </a:t>
            </a:r>
            <a:r>
              <a:rPr lang="en-GB" sz="3200" b="1" dirty="0" smtClean="0"/>
              <a:t>Prayers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96804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194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Jenkins</dc:creator>
  <cp:lastModifiedBy>Emily Jenkins</cp:lastModifiedBy>
  <cp:revision>3</cp:revision>
  <dcterms:created xsi:type="dcterms:W3CDTF">2026-03-25T15:36:14Z</dcterms:created>
  <dcterms:modified xsi:type="dcterms:W3CDTF">2026-03-25T15:54:33Z</dcterms:modified>
</cp:coreProperties>
</file>