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5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2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2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1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1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F6597-645B-47C3-93DB-7E1F6607284F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F1801-B3CE-4E3B-A34B-F79011C0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a1c2417e3bcb69eb&amp;rlz=1C1VDKB_enGB1133GB1134&amp;q=jesus+in+the+desert&amp;udm=7&amp;fbs=AEQNm0Aa4sjWe7Rqy32pFwRj0UkWd8nbOJfsBGGB5IQQO6L3J0TTyieiSn4vVsjkTS5Hqtf4g42CrlErv5TdXaRk6ND4GfxllOsX8N7Zy9Ov2apL6mz1NDbx55K0rvZyeqkrrnxfy1_Oqc-Guoy-YgaLp0F1soSLTZn3IG_aWtt46V-jL3RbFXGd21CXCL3rffUWzGiqyQms&amp;sa=X&amp;ved=2ahUKEwiI3ZWVz96JAxXNVEEAHa8mMOEQtKgLegQIGBAB&amp;biw=1920&amp;bih=945&amp;dpr=1#fpstate=ive&amp;vld=cid:5fa4857e,vid:bp8nM1CoN2A,st: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7993" y="566855"/>
            <a:ext cx="1007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In the Wilderness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25554" r="29344" b="16380"/>
          <a:stretch/>
        </p:blipFill>
        <p:spPr>
          <a:xfrm>
            <a:off x="327170" y="1249960"/>
            <a:ext cx="2315363" cy="3791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t="25226" r="24307" b="24324"/>
          <a:stretch/>
        </p:blipFill>
        <p:spPr>
          <a:xfrm>
            <a:off x="9840286" y="2827091"/>
            <a:ext cx="2181138" cy="21140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6639" y="4402508"/>
            <a:ext cx="7734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Lost and bewildered… like living in the week between Christmas and New Year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9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2351" y="251926"/>
            <a:ext cx="1007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Let’s play… lost on a desert island!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351" y="2088859"/>
            <a:ext cx="1033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Fill in the slip of paper…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One food you must eat every day to survive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One personal item no bigger than shoe box size… You must actually own it.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One book to read…over and over  or one piece of music to listen to.</a:t>
            </a:r>
          </a:p>
          <a:p>
            <a:endParaRPr lang="en-GB" sz="3600" dirty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Be prepared to share and say why you chose …</a:t>
            </a:r>
            <a:endParaRPr lang="en-GB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7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180" y="668755"/>
            <a:ext cx="1007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Ink Free" panose="03080402000500000000" pitchFamily="66" charset="0"/>
              </a:rPr>
              <a:t>What situations can you think of where people might feel alone or lost?</a:t>
            </a:r>
            <a:endParaRPr lang="en-GB" sz="3600" dirty="0"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180" y="2223511"/>
            <a:ext cx="10936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Look up Exodus 14:1-16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The Israelites have escaped Egypt and are now being chased by the Egyptian army… they are hemmed in!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What do the Israelites do?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What does Moses do?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Was God with them all the time?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Why did the people focus on the problem not God?</a:t>
            </a:r>
            <a:endParaRPr lang="en-GB" sz="3600" dirty="0">
              <a:latin typeface="Ink Free" panose="030804020005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97299" y="205759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9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2351" y="251926"/>
            <a:ext cx="1007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Let’s watch…   </a:t>
            </a:r>
            <a:r>
              <a:rPr lang="en-GB" sz="3600" dirty="0" smtClean="0">
                <a:hlinkClick r:id="rId3"/>
              </a:rPr>
              <a:t>Jesus in the desert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90054" y="1980230"/>
            <a:ext cx="112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Ink Free" panose="03080402000500000000" pitchFamily="66" charset="0"/>
              </a:rPr>
              <a:t>What did Jesus do  in order </a:t>
            </a:r>
            <a:r>
              <a:rPr lang="en-GB" sz="3600" b="1" u="sng" dirty="0" smtClean="0">
                <a:latin typeface="Ink Free" panose="03080402000500000000" pitchFamily="66" charset="0"/>
              </a:rPr>
              <a:t>not</a:t>
            </a:r>
            <a:r>
              <a:rPr lang="en-GB" sz="3600" dirty="0" smtClean="0">
                <a:latin typeface="Ink Free" panose="03080402000500000000" pitchFamily="66" charset="0"/>
              </a:rPr>
              <a:t> to give in when he was alone, in distress and discomfort?</a:t>
            </a:r>
          </a:p>
          <a:p>
            <a:endParaRPr lang="en-GB" sz="3600" dirty="0">
              <a:latin typeface="Ink Free" panose="03080402000500000000" pitchFamily="66" charset="0"/>
            </a:endParaRPr>
          </a:p>
          <a:p>
            <a:r>
              <a:rPr lang="en-GB" sz="3600" dirty="0" smtClean="0">
                <a:latin typeface="Ink Free" panose="03080402000500000000" pitchFamily="66" charset="0"/>
              </a:rPr>
              <a:t>Look up Matthew 4:1-11. in pairs or threes answer these questions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What do we need as well as bread to survive?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What should we do instead of ‘testing’ God? Why?</a:t>
            </a:r>
          </a:p>
          <a:p>
            <a:pPr marL="742950" indent="-742950">
              <a:buAutoNum type="arabicPeriod"/>
            </a:pPr>
            <a:r>
              <a:rPr lang="en-GB" sz="3600" dirty="0" smtClean="0">
                <a:latin typeface="Ink Free" panose="03080402000500000000" pitchFamily="66" charset="0"/>
              </a:rPr>
              <a:t>Why is it wrong to put other things before God?</a:t>
            </a:r>
          </a:p>
          <a:p>
            <a:r>
              <a:rPr lang="en-GB" sz="3600" dirty="0" smtClean="0">
                <a:latin typeface="Ink Free" panose="03080402000500000000" pitchFamily="66" charset="0"/>
              </a:rPr>
              <a:t> </a:t>
            </a:r>
            <a:endParaRPr lang="en-GB" sz="3600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7299" y="205759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9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27" y="436484"/>
            <a:ext cx="10077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 </a:t>
            </a:r>
            <a:r>
              <a:rPr lang="en-GB" sz="2800" dirty="0" smtClean="0"/>
              <a:t>temptation</a:t>
            </a:r>
            <a:r>
              <a:rPr lang="en-GB" sz="2800" dirty="0"/>
              <a:t> has overtaken you except what is common to mankind. And God is faithful; he will not let you be </a:t>
            </a:r>
            <a:r>
              <a:rPr lang="en-GB" sz="2800" dirty="0" smtClean="0"/>
              <a:t>tempted</a:t>
            </a:r>
            <a:r>
              <a:rPr lang="en-GB" sz="2800" dirty="0"/>
              <a:t> beyond what you can bear. But when you are </a:t>
            </a:r>
            <a:r>
              <a:rPr lang="en-GB" sz="2800" dirty="0" smtClean="0"/>
              <a:t>tempted, he </a:t>
            </a:r>
            <a:r>
              <a:rPr lang="en-GB" sz="2800" dirty="0"/>
              <a:t>will also provide a way out so that you can endure it</a:t>
            </a:r>
            <a:r>
              <a:rPr lang="en-GB" sz="2800" dirty="0" smtClean="0"/>
              <a:t>. </a:t>
            </a:r>
            <a:r>
              <a:rPr lang="en-GB" sz="2800" i="1" dirty="0" smtClean="0"/>
              <a:t>1 Corinthians 10:13</a:t>
            </a: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0722" y="3884531"/>
            <a:ext cx="1035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Be Still and know that I am God</a:t>
            </a:r>
          </a:p>
          <a:p>
            <a:pPr algn="ctr"/>
            <a:r>
              <a:rPr lang="en-GB" sz="2800" b="1" i="1" dirty="0" smtClean="0"/>
              <a:t>Psalm 46:10</a:t>
            </a:r>
            <a:endParaRPr lang="en-GB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0795" y="2806838"/>
            <a:ext cx="1118252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pairs or threes try to teach each other one of these quotations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7299" y="205759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0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751" y="1132770"/>
            <a:ext cx="9036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Ink Free" panose="03080402000500000000" pitchFamily="66" charset="0"/>
              </a:rPr>
              <a:t>What do you do when you are bored?   This is the time we sometimes feel  </a:t>
            </a:r>
            <a:r>
              <a:rPr lang="en-GB" sz="2800" b="1" dirty="0" smtClean="0">
                <a:latin typeface="Ink Free" panose="03080402000500000000" pitchFamily="66" charset="0"/>
              </a:rPr>
              <a:t>isolated </a:t>
            </a:r>
            <a:r>
              <a:rPr lang="en-GB" sz="2800" b="1" dirty="0">
                <a:latin typeface="Ink Free" panose="03080402000500000000" pitchFamily="66" charset="0"/>
              </a:rPr>
              <a:t>or alone and temptation strikes!  How can we avoid </a:t>
            </a:r>
            <a:r>
              <a:rPr lang="en-GB" sz="2800" b="1" dirty="0" smtClean="0">
                <a:latin typeface="Ink Free" panose="03080402000500000000" pitchFamily="66" charset="0"/>
              </a:rPr>
              <a:t>temptation?</a:t>
            </a:r>
            <a:endParaRPr lang="en-GB" sz="2800" b="1" dirty="0">
              <a:latin typeface="Ink Free" panose="03080402000500000000" pitchFamily="66" charset="0"/>
            </a:endParaRPr>
          </a:p>
          <a:p>
            <a:r>
              <a:rPr lang="en-GB" dirty="0"/>
              <a:t> </a:t>
            </a:r>
          </a:p>
          <a:p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8502" y="3456692"/>
            <a:ext cx="1035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Ink Free" panose="03080402000500000000" pitchFamily="66" charset="0"/>
              </a:rPr>
              <a:t>What did the  disciples do? </a:t>
            </a:r>
          </a:p>
          <a:p>
            <a:endParaRPr lang="en-GB" sz="3600" b="1" dirty="0">
              <a:latin typeface="Ink Free" panose="03080402000500000000" pitchFamily="66" charset="0"/>
            </a:endParaRPr>
          </a:p>
          <a:p>
            <a:r>
              <a:rPr lang="en-GB" sz="3600" b="1" dirty="0" smtClean="0">
                <a:latin typeface="Ink Free" panose="03080402000500000000" pitchFamily="66" charset="0"/>
              </a:rPr>
              <a:t>Look up Acts 2:42… What might that look like today?</a:t>
            </a: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7299" y="205759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t="31437" r="32100" b="32477"/>
          <a:stretch/>
        </p:blipFill>
        <p:spPr>
          <a:xfrm>
            <a:off x="192947" y="390425"/>
            <a:ext cx="1664863" cy="20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esert_sand_dune_dune_sand_sahara_arid_wilderness_morocco-6374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36" y="2267007"/>
            <a:ext cx="3849755" cy="241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desert_sand_dune_dune_sand_sahara_arid_wilderness_morocco-63746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00" y="1575933"/>
            <a:ext cx="4055832" cy="254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2951" y="2849276"/>
            <a:ext cx="9036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897299" y="205759"/>
            <a:ext cx="119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Activity 4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79654" y="1911723"/>
            <a:ext cx="3593432" cy="18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No temptation has overtaken you except what is common to mankind. And God is faithful; He will not let you be tempted beyond what you can bear. But when you are tempted, He will also provide a way out so that you can endure it.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1 Corinthians 10:13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413" y="2759059"/>
            <a:ext cx="6096000" cy="1013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300"/>
              </a:spcAft>
            </a:pPr>
            <a:r>
              <a:rPr lang="en-GB" b="1" kern="1400" dirty="0">
                <a:solidFill>
                  <a:srgbClr val="000000"/>
                </a:solidFill>
                <a:latin typeface="Ink Free" panose="03080402000500000000" pitchFamily="66" charset="0"/>
              </a:rPr>
              <a:t>Be still and know that I am God</a:t>
            </a:r>
            <a:endParaRPr lang="en-GB" b="1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b="1" kern="1400" dirty="0">
                <a:solidFill>
                  <a:srgbClr val="000000"/>
                </a:solidFill>
                <a:latin typeface="Ink Free" panose="03080402000500000000" pitchFamily="66" charset="0"/>
              </a:rPr>
              <a:t>Psalm 46:10</a:t>
            </a:r>
            <a:endParaRPr lang="en-GB" b="1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b="1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8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5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371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Jez</dc:creator>
  <cp:lastModifiedBy>Jez</cp:lastModifiedBy>
  <cp:revision>10</cp:revision>
  <dcterms:created xsi:type="dcterms:W3CDTF">2024-11-15T14:24:22Z</dcterms:created>
  <dcterms:modified xsi:type="dcterms:W3CDTF">2024-11-15T16:40:19Z</dcterms:modified>
</cp:coreProperties>
</file>