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3"/>
  </p:notesMasterIdLst>
  <p:sldIdLst>
    <p:sldId id="300" r:id="rId5"/>
    <p:sldId id="272" r:id="rId6"/>
    <p:sldId id="277" r:id="rId7"/>
    <p:sldId id="278" r:id="rId8"/>
    <p:sldId id="296" r:id="rId9"/>
    <p:sldId id="29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301" r:id="rId19"/>
    <p:sldId id="287" r:id="rId20"/>
    <p:sldId id="288" r:id="rId21"/>
    <p:sldId id="298" r:id="rId22"/>
    <p:sldId id="289" r:id="rId23"/>
    <p:sldId id="290" r:id="rId24"/>
    <p:sldId id="299" r:id="rId25"/>
    <p:sldId id="291" r:id="rId26"/>
    <p:sldId id="292" r:id="rId27"/>
    <p:sldId id="293" r:id="rId28"/>
    <p:sldId id="294" r:id="rId29"/>
    <p:sldId id="295" r:id="rId30"/>
    <p:sldId id="264" r:id="rId31"/>
    <p:sldId id="266" r:id="rId32"/>
    <p:sldId id="267" r:id="rId33"/>
    <p:sldId id="268" r:id="rId34"/>
    <p:sldId id="269" r:id="rId35"/>
    <p:sldId id="270" r:id="rId36"/>
    <p:sldId id="271" r:id="rId37"/>
    <p:sldId id="273" r:id="rId38"/>
    <p:sldId id="274" r:id="rId39"/>
    <p:sldId id="275" r:id="rId40"/>
    <p:sldId id="276" r:id="rId41"/>
    <p:sldId id="30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17E7-6398-49B8-B1FE-C60F59A675D1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ECEB-AA41-4F91-B62F-D8485633E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7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1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7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6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4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9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7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0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092A2A0-5837-4638-8E6A-C127EC8050EA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F16DF1F-F07E-4A90-BB3F-81A2506A4B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6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958" y="-1572323"/>
            <a:ext cx="14803916" cy="100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/>
          <a:stretch/>
        </p:blipFill>
        <p:spPr bwMode="auto">
          <a:xfrm>
            <a:off x="4081141" y="2120900"/>
            <a:ext cx="4036067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0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38 Hyper-Realistic And Cartoony Cakes That Don’t Look Like Cake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4900" r="326" b="49715"/>
          <a:stretch/>
        </p:blipFill>
        <p:spPr bwMode="auto">
          <a:xfrm>
            <a:off x="2931665" y="2121408"/>
            <a:ext cx="5731510" cy="371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1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7"/>
          <a:stretch/>
        </p:blipFill>
        <p:spPr bwMode="auto">
          <a:xfrm>
            <a:off x="4681219" y="2093976"/>
            <a:ext cx="4910649" cy="4078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2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9"/>
          <a:stretch/>
        </p:blipFill>
        <p:spPr bwMode="auto">
          <a:xfrm>
            <a:off x="2765425" y="2251760"/>
            <a:ext cx="6667500" cy="3789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38 Hyper-Realistic And Cartoony Cakes That Don’t Look Like Cake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8"/>
          <a:stretch/>
        </p:blipFill>
        <p:spPr bwMode="auto">
          <a:xfrm>
            <a:off x="3230562" y="1801812"/>
            <a:ext cx="5730875" cy="3254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cake?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7783" y="393738"/>
            <a:ext cx="3855041" cy="5778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10" y="2392590"/>
            <a:ext cx="5303980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Artist Creates Hyper-Realistic Cakes Inspired By Objects And Fruits in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0"/>
          <a:stretch/>
        </p:blipFill>
        <p:spPr bwMode="auto">
          <a:xfrm>
            <a:off x="4086084" y="2120900"/>
            <a:ext cx="4026181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3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Artist Creates Hyper-Realistic Cakes Inspired By Objects And Fruits in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7"/>
          <a:stretch/>
        </p:blipFill>
        <p:spPr bwMode="auto">
          <a:xfrm>
            <a:off x="4101357" y="2120900"/>
            <a:ext cx="3995635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3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Sport Shoes On White Background Clipping Stock Photo 410498749 |  Shutterstock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8"/>
          <a:stretch/>
        </p:blipFill>
        <p:spPr bwMode="auto">
          <a:xfrm>
            <a:off x="2422331" y="1567543"/>
            <a:ext cx="5508690" cy="3919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rot="20694120">
            <a:off x="3282507" y="3615727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39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12"/>
          <a:stretch/>
        </p:blipFill>
        <p:spPr bwMode="auto">
          <a:xfrm>
            <a:off x="3408425" y="2120900"/>
            <a:ext cx="5381499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1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cake?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Thick and Juicy Home-Ground Grilled Cheeseburg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694120">
            <a:off x="3282507" y="3615727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318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6"/>
          <a:stretch/>
        </p:blipFill>
        <p:spPr bwMode="auto">
          <a:xfrm>
            <a:off x="3406064" y="2120900"/>
            <a:ext cx="5386221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23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370+ Berry ice cream Free Stock Photos - StockFreeImages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"/>
          <a:stretch/>
        </p:blipFill>
        <p:spPr bwMode="auto">
          <a:xfrm>
            <a:off x="4919497" y="633922"/>
            <a:ext cx="5353507" cy="56216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 rot="20694120">
            <a:off x="4976064" y="3090825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183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9723" b="49829"/>
          <a:stretch/>
        </p:blipFill>
        <p:spPr bwMode="auto">
          <a:xfrm>
            <a:off x="3849660" y="2251760"/>
            <a:ext cx="4499029" cy="3789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87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1"/>
          <a:stretch/>
        </p:blipFill>
        <p:spPr bwMode="auto">
          <a:xfrm>
            <a:off x="2765425" y="2264677"/>
            <a:ext cx="6667500" cy="3763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5"/>
          <a:stretch/>
        </p:blipFill>
        <p:spPr bwMode="auto">
          <a:xfrm>
            <a:off x="2765425" y="2257274"/>
            <a:ext cx="6667500" cy="3778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4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pic>
        <p:nvPicPr>
          <p:cNvPr id="4" name="Content Placeholder 3" descr="38 Hyper-Realistic And Cartoony Cakes That Don’t Look Like Cakes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5"/>
          <a:stretch/>
        </p:blipFill>
        <p:spPr bwMode="auto">
          <a:xfrm>
            <a:off x="2765425" y="2242545"/>
            <a:ext cx="6667500" cy="3808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71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525" y="2120900"/>
            <a:ext cx="4051300" cy="405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694120">
            <a:off x="3282507" y="3615727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502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GB" sz="2400" dirty="0"/>
              <a:t>Where was Jesus born?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>
                <a:solidFill>
                  <a:schemeClr val="accent2"/>
                </a:solidFill>
              </a:rPr>
              <a:t>ANSWER: Bethlehem </a:t>
            </a:r>
          </a:p>
          <a:p>
            <a:pPr marL="0" indent="0">
              <a:buNone/>
            </a:pPr>
            <a:r>
              <a:rPr lang="en-GB" sz="2400" dirty="0"/>
              <a:t>2.    What was his mum called?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ANSWER: Mary </a:t>
            </a:r>
          </a:p>
          <a:p>
            <a:pPr marL="0" indent="0">
              <a:buNone/>
            </a:pPr>
            <a:r>
              <a:rPr lang="en-GB" sz="2400" dirty="0"/>
              <a:t>3. What gifts did the Wise men bring Jesus?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ANSWER: Gold, Frankincense and Myrrh</a:t>
            </a:r>
            <a:endParaRPr lang="en-US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0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4. What was the name of his cousin?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GB" sz="2600" dirty="0">
                <a:solidFill>
                  <a:schemeClr val="accent2"/>
                </a:solidFill>
              </a:rPr>
              <a:t>ANSWER: John the Baptist </a:t>
            </a:r>
          </a:p>
          <a:p>
            <a:pPr marL="0" indent="0">
              <a:buNone/>
            </a:pPr>
            <a:r>
              <a:rPr lang="en-GB" sz="2400" dirty="0"/>
              <a:t>5.  </a:t>
            </a:r>
            <a:r>
              <a:rPr lang="en-GB" dirty="0"/>
              <a:t>Who ruled Jesus' country at the time of his birth? 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The Romans </a:t>
            </a:r>
          </a:p>
          <a:p>
            <a:pPr marL="0" indent="0">
              <a:buNone/>
            </a:pPr>
            <a:r>
              <a:rPr lang="en-GB" sz="2400" dirty="0"/>
              <a:t>6. </a:t>
            </a:r>
            <a:r>
              <a:rPr lang="en-GB" dirty="0"/>
              <a:t>In which town did Jesus grow up?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Nazareth 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7. What job did Jesus have?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GB" sz="2600" dirty="0">
                <a:solidFill>
                  <a:schemeClr val="accent2"/>
                </a:solidFill>
              </a:rPr>
              <a:t>ANSWER: Carpenter </a:t>
            </a:r>
          </a:p>
          <a:p>
            <a:pPr marL="0" indent="0">
              <a:buNone/>
            </a:pPr>
            <a:r>
              <a:rPr lang="en-GB" sz="2400" dirty="0"/>
              <a:t>8. </a:t>
            </a:r>
            <a:r>
              <a:rPr lang="en-GB" dirty="0"/>
              <a:t>How old was Jesus when he began to go around preaching?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30 years old </a:t>
            </a:r>
          </a:p>
          <a:p>
            <a:pPr marL="0" indent="0">
              <a:buNone/>
            </a:pPr>
            <a:r>
              <a:rPr lang="en-GB" sz="2400" dirty="0"/>
              <a:t>9. </a:t>
            </a:r>
            <a:r>
              <a:rPr lang="en-GB" dirty="0"/>
              <a:t>Can you name four of Jesus' disciples?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Peter, Andrew, James, John, Matthew, Philip, Bartholomew, Thomas, Matthew James, Judas, Simon the Zealot and Judas Iscariot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cake?</a:t>
            </a:r>
            <a:endParaRPr lang="en-GB" dirty="0"/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8"/>
          <a:stretch/>
        </p:blipFill>
        <p:spPr bwMode="auto">
          <a:xfrm>
            <a:off x="4072634" y="2120900"/>
            <a:ext cx="4053082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5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10.  What does the name Jesus mean a) gift b) the Lord saves or c) peace? 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GB" sz="2600" dirty="0">
                <a:solidFill>
                  <a:schemeClr val="accent2"/>
                </a:solidFill>
              </a:rPr>
              <a:t>ANSWER: B – the Lord saves </a:t>
            </a:r>
          </a:p>
          <a:p>
            <a:pPr marL="0" indent="0">
              <a:buNone/>
            </a:pPr>
            <a:r>
              <a:rPr lang="en-GB" sz="2400" dirty="0"/>
              <a:t>11. </a:t>
            </a:r>
            <a:r>
              <a:rPr lang="en-GB" dirty="0"/>
              <a:t>Who did Jesus say he was?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God, the Son of Man, the Son of God, Messiah</a:t>
            </a:r>
            <a:endParaRPr lang="en-GB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dirty="0"/>
              <a:t>12. </a:t>
            </a:r>
            <a:r>
              <a:rPr lang="en-GB" dirty="0"/>
              <a:t>At what event did a dove appear above Jesus? 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His baptism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13. What was the first miracle Jesus performed?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2"/>
                </a:solidFill>
              </a:rPr>
              <a:t> </a:t>
            </a: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Turning the water in wine</a:t>
            </a:r>
            <a:endParaRPr lang="en-GB" sz="26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dirty="0"/>
              <a:t>14. </a:t>
            </a:r>
            <a:r>
              <a:rPr lang="en-GB" dirty="0"/>
              <a:t>What's the Sunday before Easter called?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Palm Sunday</a:t>
            </a:r>
          </a:p>
          <a:p>
            <a:pPr marL="0" indent="0">
              <a:buNone/>
            </a:pPr>
            <a:r>
              <a:rPr lang="en-GB" sz="2400" dirty="0"/>
              <a:t>15. </a:t>
            </a:r>
            <a:r>
              <a:rPr lang="en-GB" dirty="0"/>
              <a:t>What did Jesus do on Palm Sunday?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Rode into Jerusalem on a donkey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2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16. Which disciple betrayed Jesus?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Judas Iscariot</a:t>
            </a:r>
          </a:p>
          <a:p>
            <a:pPr marL="0" indent="0">
              <a:buNone/>
            </a:pPr>
            <a:r>
              <a:rPr lang="en-GB" sz="2400" dirty="0"/>
              <a:t>17. </a:t>
            </a:r>
            <a:r>
              <a:rPr lang="en-GB" dirty="0"/>
              <a:t>Name the Roman official who handed Jesus over to the Jews?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Pilate</a:t>
            </a:r>
          </a:p>
          <a:p>
            <a:pPr marL="0" indent="0">
              <a:buNone/>
            </a:pPr>
            <a:r>
              <a:rPr lang="en-GB" sz="2400" dirty="0"/>
              <a:t>18. </a:t>
            </a:r>
            <a:r>
              <a:rPr lang="en-GB" dirty="0"/>
              <a:t>How was Jesus put to death?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</a:t>
            </a:r>
            <a:r>
              <a:rPr lang="en-GB" dirty="0">
                <a:solidFill>
                  <a:schemeClr val="accent2"/>
                </a:solidFill>
              </a:rPr>
              <a:t>Crucified 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50F11-DB19-A84F-8BDD-5A11D60F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HE’S FOR REAL – QUIZ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D0A78-1922-4F4E-9A31-E6B0B2D4B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19. On what day do we remember how Jesus died?</a:t>
            </a:r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Good Friday </a:t>
            </a:r>
          </a:p>
          <a:p>
            <a:pPr marL="0" indent="0">
              <a:buNone/>
            </a:pPr>
            <a:r>
              <a:rPr lang="en-GB" sz="2400" dirty="0"/>
              <a:t>20. . </a:t>
            </a:r>
            <a:r>
              <a:rPr lang="en-GB" dirty="0"/>
              <a:t>How many days was Jesus dead?</a:t>
            </a:r>
            <a:endParaRPr lang="en-GB" sz="2400" dirty="0"/>
          </a:p>
          <a:p>
            <a:pPr marL="0" indent="0">
              <a:buNone/>
            </a:pPr>
            <a:r>
              <a:rPr lang="en-GB" sz="2600" dirty="0">
                <a:solidFill>
                  <a:schemeClr val="accent2"/>
                </a:solidFill>
              </a:rPr>
              <a:t>ANSWER: Three</a:t>
            </a:r>
          </a:p>
        </p:txBody>
      </p:sp>
    </p:spTree>
    <p:extLst>
      <p:ext uri="{BB962C8B-B14F-4D97-AF65-F5344CB8AC3E}">
        <p14:creationId xmlns:p14="http://schemas.microsoft.com/office/powerpoint/2010/main" val="10743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Evidence that Jesus Was a Real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• </a:t>
            </a:r>
            <a:r>
              <a:rPr lang="en-GB" dirty="0" smtClean="0">
                <a:solidFill>
                  <a:schemeClr val="accent1"/>
                </a:solidFill>
              </a:rPr>
              <a:t>Tacitus (Roman historian): </a:t>
            </a:r>
            <a:r>
              <a:rPr lang="en-GB" dirty="0" smtClean="0"/>
              <a:t>writes that </a:t>
            </a:r>
            <a:r>
              <a:rPr lang="en-GB" dirty="0" err="1" smtClean="0"/>
              <a:t>Christus</a:t>
            </a:r>
            <a:r>
              <a:rPr lang="en-GB" dirty="0" smtClean="0"/>
              <a:t> </a:t>
            </a:r>
            <a:r>
              <a:rPr lang="en-GB" dirty="0"/>
              <a:t>executed under Pontius </a:t>
            </a:r>
            <a:r>
              <a:rPr lang="en-GB" dirty="0" smtClean="0"/>
              <a:t>Pilate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>
                <a:solidFill>
                  <a:schemeClr val="accent1"/>
                </a:solidFill>
              </a:rPr>
              <a:t>Josephus (Jewish historian): </a:t>
            </a:r>
            <a:r>
              <a:rPr lang="en-GB" dirty="0"/>
              <a:t>Mentions 'Jesus, called Christ' &amp; brother </a:t>
            </a:r>
            <a:r>
              <a:rPr lang="en-GB" dirty="0" smtClean="0"/>
              <a:t>James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>
                <a:solidFill>
                  <a:schemeClr val="accent1"/>
                </a:solidFill>
              </a:rPr>
              <a:t>Pliny the Younger: </a:t>
            </a:r>
            <a:r>
              <a:rPr lang="en-GB" dirty="0"/>
              <a:t>Early Christians worshiped Christ as </a:t>
            </a:r>
            <a:r>
              <a:rPr lang="en-GB" dirty="0" smtClean="0"/>
              <a:t>divine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>
                <a:solidFill>
                  <a:schemeClr val="accent1"/>
                </a:solidFill>
              </a:rPr>
              <a:t>Talmud:</a:t>
            </a:r>
            <a:r>
              <a:rPr lang="en-GB" dirty="0"/>
              <a:t> Mentions Jesus’ </a:t>
            </a:r>
            <a:r>
              <a:rPr lang="en-GB" dirty="0" smtClean="0"/>
              <a:t>execution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• </a:t>
            </a:r>
            <a:r>
              <a:rPr lang="en-GB" dirty="0">
                <a:solidFill>
                  <a:schemeClr val="accent1"/>
                </a:solidFill>
              </a:rPr>
              <a:t>Early Christian writings:</a:t>
            </a:r>
            <a:r>
              <a:rPr lang="en-GB" dirty="0"/>
              <a:t> Paul &amp; Gospels </a:t>
            </a:r>
            <a:r>
              <a:rPr lang="en-GB" dirty="0" smtClean="0"/>
              <a:t>(Historians acknowledge these contain authentic details about Jesus.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→ </a:t>
            </a:r>
            <a:r>
              <a:rPr lang="en-GB" dirty="0" smtClean="0">
                <a:solidFill>
                  <a:schemeClr val="accent1"/>
                </a:solidFill>
              </a:rPr>
              <a:t>The overwhelming consensus</a:t>
            </a:r>
            <a:r>
              <a:rPr lang="en-GB" dirty="0">
                <a:solidFill>
                  <a:schemeClr val="accent1"/>
                </a:solidFill>
              </a:rPr>
              <a:t>:</a:t>
            </a:r>
            <a:r>
              <a:rPr lang="en-GB" dirty="0"/>
              <a:t> Jesus lived</a:t>
            </a:r>
            <a:r>
              <a:rPr lang="en-GB" dirty="0" smtClean="0"/>
              <a:t>, was Jewish teacher </a:t>
            </a:r>
            <a:r>
              <a:rPr lang="en-GB" dirty="0"/>
              <a:t>in Judea, </a:t>
            </a:r>
            <a:r>
              <a:rPr lang="en-GB" dirty="0" smtClean="0"/>
              <a:t>baptized by John the Baptist and </a:t>
            </a:r>
            <a:r>
              <a:rPr lang="en-GB" dirty="0"/>
              <a:t>was crucified under Pilate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569" y="2960139"/>
            <a:ext cx="1250318" cy="13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58" y="1025807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Luke 5:18-25</a:t>
            </a:r>
            <a:br>
              <a:rPr lang="en-GB" dirty="0" smtClean="0"/>
            </a:br>
            <a:r>
              <a:rPr lang="en-GB" dirty="0" smtClean="0"/>
              <a:t>Luke 7:11-16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3265714"/>
            <a:ext cx="10058400" cy="2906486"/>
          </a:xfrm>
        </p:spPr>
        <p:txBody>
          <a:bodyPr/>
          <a:lstStyle/>
          <a:p>
            <a:pPr lvl="0"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What kind of miracle is this?</a:t>
            </a:r>
          </a:p>
          <a:p>
            <a:pPr lvl="0"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How did Jesus show His power?</a:t>
            </a:r>
          </a:p>
          <a:p>
            <a:pPr lvl="0" algn="ctr"/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Write a newspaper headline for this miracle.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8983" y="1201409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Matthew 8:23-27</a:t>
            </a:r>
            <a:br>
              <a:rPr lang="en-GB" dirty="0" smtClean="0"/>
            </a:br>
            <a:r>
              <a:rPr lang="en-GB" dirty="0" smtClean="0"/>
              <a:t>Matthew 12:22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05" y="5517084"/>
            <a:ext cx="104250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Isaiah 42:1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He's a </a:t>
            </a:r>
            <a:r>
              <a:rPr lang="en-GB" dirty="0" smtClean="0"/>
              <a:t>servant</a:t>
            </a:r>
          </a:p>
          <a:p>
            <a:r>
              <a:rPr lang="en-GB" dirty="0" smtClean="0"/>
              <a:t>He's </a:t>
            </a:r>
            <a:r>
              <a:rPr lang="en-GB" dirty="0"/>
              <a:t>supported by </a:t>
            </a:r>
            <a:r>
              <a:rPr lang="en-GB" dirty="0" smtClean="0"/>
              <a:t>God</a:t>
            </a:r>
          </a:p>
          <a:p>
            <a:r>
              <a:rPr lang="en-GB" dirty="0"/>
              <a:t>C</a:t>
            </a:r>
            <a:r>
              <a:rPr lang="en-GB" dirty="0" smtClean="0"/>
              <a:t>hosen </a:t>
            </a:r>
            <a:r>
              <a:rPr lang="en-GB" dirty="0"/>
              <a:t>by </a:t>
            </a:r>
            <a:r>
              <a:rPr lang="en-GB" dirty="0" smtClean="0"/>
              <a:t>God</a:t>
            </a:r>
          </a:p>
          <a:p>
            <a:r>
              <a:rPr lang="en-GB" dirty="0" smtClean="0"/>
              <a:t>God </a:t>
            </a:r>
            <a:r>
              <a:rPr lang="en-GB" dirty="0"/>
              <a:t>is pleased with </a:t>
            </a:r>
            <a:r>
              <a:rPr lang="en-GB" dirty="0" smtClean="0"/>
              <a:t>Him</a:t>
            </a:r>
          </a:p>
          <a:p>
            <a:r>
              <a:rPr lang="en-GB" dirty="0" smtClean="0"/>
              <a:t>He’s filled with God’s Spirit. </a:t>
            </a:r>
          </a:p>
          <a:p>
            <a:r>
              <a:rPr lang="en-GB" dirty="0" smtClean="0"/>
              <a:t>He'll </a:t>
            </a:r>
            <a:r>
              <a:rPr lang="en-GB" dirty="0"/>
              <a:t>bring justice to the nations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9848" y="512063"/>
            <a:ext cx="10058400" cy="5842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/>
              <a:t>Matthew 20:28</a:t>
            </a:r>
            <a:r>
              <a:rPr lang="en-GB" dirty="0"/>
              <a:t> </a:t>
            </a:r>
            <a:endParaRPr lang="en-GB" dirty="0" smtClean="0"/>
          </a:p>
          <a:p>
            <a:pPr algn="r"/>
            <a:r>
              <a:rPr lang="en-GB" b="1" dirty="0"/>
              <a:t>Matthew 3:17</a:t>
            </a:r>
            <a:r>
              <a:rPr lang="en-GB" dirty="0"/>
              <a:t> </a:t>
            </a:r>
            <a:endParaRPr lang="en-GB" dirty="0" smtClean="0"/>
          </a:p>
          <a:p>
            <a:pPr algn="r"/>
            <a:r>
              <a:rPr lang="en-GB" b="1" dirty="0"/>
              <a:t>John 3:16</a:t>
            </a:r>
            <a:r>
              <a:rPr lang="en-GB" dirty="0"/>
              <a:t> </a:t>
            </a:r>
            <a:endParaRPr lang="en-GB" dirty="0" smtClean="0"/>
          </a:p>
          <a:p>
            <a:pPr algn="r"/>
            <a:r>
              <a:rPr lang="en-GB" b="1" dirty="0"/>
              <a:t>Mark 1:11</a:t>
            </a:r>
            <a:r>
              <a:rPr lang="en-GB" dirty="0"/>
              <a:t> </a:t>
            </a:r>
            <a:endParaRPr lang="en-GB" dirty="0" smtClean="0"/>
          </a:p>
          <a:p>
            <a:pPr algn="r"/>
            <a:r>
              <a:rPr lang="en-GB" b="1" dirty="0"/>
              <a:t>John 1:32</a:t>
            </a:r>
            <a:r>
              <a:rPr lang="en-GB" dirty="0"/>
              <a:t> </a:t>
            </a:r>
            <a:endParaRPr lang="en-GB" dirty="0" smtClean="0"/>
          </a:p>
          <a:p>
            <a:pPr algn="r"/>
            <a:r>
              <a:rPr lang="en-GB" b="1" dirty="0"/>
              <a:t>Luke 4:18</a:t>
            </a:r>
            <a:r>
              <a:rPr lang="en-GB" dirty="0"/>
              <a:t> 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505" y="5517084"/>
            <a:ext cx="1042506" cy="103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14" y="5432752"/>
            <a:ext cx="1250318" cy="13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Philipians</a:t>
            </a:r>
            <a:r>
              <a:rPr lang="en-GB" dirty="0" smtClean="0"/>
              <a:t> 2:5-11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34" y="3007816"/>
            <a:ext cx="10058400" cy="4050792"/>
          </a:xfrm>
        </p:spPr>
        <p:txBody>
          <a:bodyPr/>
          <a:lstStyle/>
          <a:p>
            <a:pPr lvl="0" algn="ctr"/>
            <a:r>
              <a:rPr lang="en-GB" dirty="0"/>
              <a:t>What do these verses tell us about Jesus?</a:t>
            </a:r>
          </a:p>
          <a:p>
            <a:pPr lvl="0" algn="ctr"/>
            <a:r>
              <a:rPr lang="en-GB" dirty="0"/>
              <a:t>How might we feel challenged by this passage?</a:t>
            </a:r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01" y="5624457"/>
            <a:ext cx="1446586" cy="10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613" y="5311829"/>
            <a:ext cx="1250318" cy="137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69" y="5485567"/>
            <a:ext cx="1042506" cy="103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12" y="5401276"/>
            <a:ext cx="1993502" cy="1288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551" y="5210964"/>
            <a:ext cx="1534281" cy="15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Challenge: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5180"/>
          </a:xfrm>
        </p:spPr>
        <p:txBody>
          <a:bodyPr>
            <a:noAutofit/>
          </a:bodyPr>
          <a:lstStyle/>
          <a:p>
            <a:r>
              <a:rPr lang="en-GB" sz="4400" dirty="0" smtClean="0"/>
              <a:t>Spend 10 minutes a day with Jesus. 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01" y="5624457"/>
            <a:ext cx="1446586" cy="106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613" y="5311829"/>
            <a:ext cx="1250318" cy="137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269" y="5485567"/>
            <a:ext cx="1042506" cy="103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12" y="5401276"/>
            <a:ext cx="1993502" cy="1288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551" y="5210964"/>
            <a:ext cx="1534281" cy="1579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650" y="3063527"/>
            <a:ext cx="2102796" cy="22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Baker Makes Hyper-Realistic Cakes That Will Make You Do A Double Take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/>
          <a:stretch/>
        </p:blipFill>
        <p:spPr bwMode="auto">
          <a:xfrm>
            <a:off x="4668520" y="1996122"/>
            <a:ext cx="2854960" cy="2865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1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2050" name="Picture 2" descr="Statue of a Maenad or Muse | National Museums Liverpoo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810"/>
          <a:stretch/>
        </p:blipFill>
        <p:spPr bwMode="auto">
          <a:xfrm>
            <a:off x="4181454" y="551900"/>
            <a:ext cx="3283036" cy="58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694120">
            <a:off x="3282507" y="3615727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287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Apple White Background Stock Photos, Images and Backgrounds 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20900"/>
            <a:ext cx="6076950" cy="40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0694120">
            <a:off x="3282507" y="3615727"/>
            <a:ext cx="52961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NOT CAKE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40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9"/>
          <a:stretch/>
        </p:blipFill>
        <p:spPr bwMode="auto">
          <a:xfrm>
            <a:off x="4067652" y="2120900"/>
            <a:ext cx="4063045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29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aker Makes Hyper-Realistic Cakes That Will Make You Do A Double Take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3"/>
          <a:stretch/>
        </p:blipFill>
        <p:spPr bwMode="auto">
          <a:xfrm>
            <a:off x="4673917" y="1999615"/>
            <a:ext cx="2844165" cy="2858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4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it cake?</a:t>
            </a:r>
          </a:p>
        </p:txBody>
      </p:sp>
      <p:pic>
        <p:nvPicPr>
          <p:cNvPr id="4" name="Content Placeholder 3" descr="Baker Makes Hyper-Realistic Cakes That Will Make You Do A Double Take ..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43"/>
          <a:stretch/>
        </p:blipFill>
        <p:spPr bwMode="auto">
          <a:xfrm>
            <a:off x="4099575" y="2120900"/>
            <a:ext cx="3999200" cy="4051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81D5B95242BC4AAC9812F7C58165C9" ma:contentTypeVersion="10" ma:contentTypeDescription="Create a new document." ma:contentTypeScope="" ma:versionID="fefa11304d3b110d5d3479d7e2a211e6">
  <xsd:schema xmlns:xsd="http://www.w3.org/2001/XMLSchema" xmlns:xs="http://www.w3.org/2001/XMLSchema" xmlns:p="http://schemas.microsoft.com/office/2006/metadata/properties" xmlns:ns2="deb138d9-0553-4d2b-aadf-500074720536" targetNamespace="http://schemas.microsoft.com/office/2006/metadata/properties" ma:root="true" ma:fieldsID="84853af2c59410fa721cbb515ff8f534" ns2:_="">
    <xsd:import namespace="deb138d9-0553-4d2b-aadf-5000747205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138d9-0553-4d2b-aadf-500074720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0B1B4B-70D4-4519-8471-1B9FA683DB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012872-D995-4A20-BEEA-90EB301CB8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138d9-0553-4d2b-aadf-500074720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FB0C7C-AC42-425C-88D7-E96DF92FE6A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eb138d9-0553-4d2b-aadf-5000747205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6450</TotalTime>
  <Words>508</Words>
  <Application>Microsoft Office PowerPoint</Application>
  <PresentationFormat>Widescreen</PresentationFormat>
  <Paragraphs>107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Rockwell</vt:lpstr>
      <vt:lpstr>Rockwell Condensed</vt:lpstr>
      <vt:lpstr>Wingdings</vt:lpstr>
      <vt:lpstr>Wood Type</vt:lpstr>
      <vt:lpstr>PowerPoint Presentation</vt:lpstr>
      <vt:lpstr>Is it cake?  </vt:lpstr>
      <vt:lpstr>Is it cake?</vt:lpstr>
      <vt:lpstr>Is it cake?</vt:lpstr>
      <vt:lpstr>Is it cake?</vt:lpstr>
      <vt:lpstr>Is it cake?</vt:lpstr>
      <vt:lpstr>Is it cake?</vt:lpstr>
      <vt:lpstr>CAKE</vt:lpstr>
      <vt:lpstr>Is it cake?</vt:lpstr>
      <vt:lpstr>cake</vt:lpstr>
      <vt:lpstr>Is it cake?</vt:lpstr>
      <vt:lpstr>Cake</vt:lpstr>
      <vt:lpstr>Is it cake?</vt:lpstr>
      <vt:lpstr>Cake</vt:lpstr>
      <vt:lpstr>Is it cake? </vt:lpstr>
      <vt:lpstr>Is it cake?</vt:lpstr>
      <vt:lpstr>Cake</vt:lpstr>
      <vt:lpstr>Is it cake?</vt:lpstr>
      <vt:lpstr>Is it cake?</vt:lpstr>
      <vt:lpstr>Cake</vt:lpstr>
      <vt:lpstr>Is it cake?</vt:lpstr>
      <vt:lpstr>Is it cake?</vt:lpstr>
      <vt:lpstr>CAKE</vt:lpstr>
      <vt:lpstr>Is it cake?</vt:lpstr>
      <vt:lpstr>Cake</vt:lpstr>
      <vt:lpstr>Is it cake?</vt:lpstr>
      <vt:lpstr>HE’S FOR REAL – QUIZ </vt:lpstr>
      <vt:lpstr>HE’S FOR REAL – QUIZ </vt:lpstr>
      <vt:lpstr>HE’S FOR REAL – QUIZ </vt:lpstr>
      <vt:lpstr>HE’S FOR REAL – QUIZ </vt:lpstr>
      <vt:lpstr>HE’S FOR REAL – QUIZ </vt:lpstr>
      <vt:lpstr>HE’S FOR REAL – QUIZ </vt:lpstr>
      <vt:lpstr>HE’S FOR REAL – QUIZ </vt:lpstr>
      <vt:lpstr>Evidence that Jesus Was a Real Man</vt:lpstr>
      <vt:lpstr>Luke 5:18-25 Luke 7:11-16</vt:lpstr>
      <vt:lpstr>Isaiah 42:1</vt:lpstr>
      <vt:lpstr>Philipians 2:5-11</vt:lpstr>
      <vt:lpstr>Challenge: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or Not Fair</dc:title>
  <dc:creator>Serena McCarthy</dc:creator>
  <cp:lastModifiedBy>Emily Jenkins</cp:lastModifiedBy>
  <cp:revision>37</cp:revision>
  <dcterms:created xsi:type="dcterms:W3CDTF">2020-03-24T09:06:01Z</dcterms:created>
  <dcterms:modified xsi:type="dcterms:W3CDTF">2025-10-08T14:40:41Z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0x0101004681D5B95242BC4AAC9812F7C58165C9</vt:lpwstr>
  </property>
  <property fmtid="{D5CDD505-2E9C-101B-9397-08002B2CF9AE}" pid="3" name="Order">
    <vt:r8>1127800</vt:r8>
  </property>
</Properties>
</file>