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09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4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2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4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2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6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EFBA-FACB-4DBB-A5E6-67B28018DD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BF60-7310-4338-AFA3-8C90F5358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" y="-873097"/>
            <a:ext cx="12167574" cy="792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4453" y="3229590"/>
            <a:ext cx="389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Christmas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" y="-873097"/>
            <a:ext cx="12167574" cy="792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700" y="3229590"/>
            <a:ext cx="5789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Christmas Quiz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" y="-873097"/>
            <a:ext cx="12167574" cy="792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85750"/>
            <a:ext cx="611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1. </a:t>
            </a:r>
            <a:r>
              <a:rPr lang="en-GB" dirty="0">
                <a:solidFill>
                  <a:schemeClr val="bg1"/>
                </a:solidFill>
              </a:rPr>
              <a:t>What ornaments do elves traditionally have on their shoes?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4752" y="983735"/>
            <a:ext cx="434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2. </a:t>
            </a:r>
            <a:r>
              <a:rPr lang="en-GB" dirty="0">
                <a:solidFill>
                  <a:schemeClr val="bg1"/>
                </a:solidFill>
              </a:rPr>
              <a:t>What are the colour of mistletoe berries?</a:t>
            </a: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548864"/>
            <a:ext cx="423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3. </a:t>
            </a:r>
            <a:r>
              <a:rPr lang="en-GB" dirty="0">
                <a:solidFill>
                  <a:schemeClr val="bg1"/>
                </a:solidFill>
              </a:rPr>
              <a:t>What are the names of Santa’s reindeer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364" y="2133023"/>
            <a:ext cx="671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4. </a:t>
            </a:r>
            <a:r>
              <a:rPr lang="en-GB" dirty="0">
                <a:solidFill>
                  <a:schemeClr val="bg1"/>
                </a:solidFill>
              </a:rPr>
              <a:t>In which country is KFC commonly consumed for Christmas dinner?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2787104"/>
            <a:ext cx="619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.What </a:t>
            </a:r>
            <a:r>
              <a:rPr lang="en-GB" dirty="0">
                <a:solidFill>
                  <a:schemeClr val="bg1"/>
                </a:solidFill>
              </a:rPr>
              <a:t>country started the tradition of gifting chocolate coins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54364" y="3453439"/>
            <a:ext cx="733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What colour was Santa’s suit before he was rebranded red by Coca Cola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122984"/>
            <a:ext cx="480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7. </a:t>
            </a:r>
            <a:r>
              <a:rPr lang="en-GB" dirty="0">
                <a:solidFill>
                  <a:schemeClr val="bg1"/>
                </a:solidFill>
              </a:rPr>
              <a:t>Who wrote the iconic story,</a:t>
            </a:r>
            <a:r>
              <a:rPr lang="en-GB" i="1" dirty="0">
                <a:solidFill>
                  <a:schemeClr val="bg1"/>
                </a:solidFill>
              </a:rPr>
              <a:t> A Christmas Carol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4364" y="4773855"/>
            <a:ext cx="921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8.What </a:t>
            </a:r>
            <a:r>
              <a:rPr lang="en-GB" dirty="0">
                <a:solidFill>
                  <a:schemeClr val="bg1"/>
                </a:solidFill>
              </a:rPr>
              <a:t>name is given to small sausages wrapped in bacon, a staple at a British Christmas dinner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695950"/>
            <a:ext cx="857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9. </a:t>
            </a:r>
            <a:r>
              <a:rPr lang="en-GB" dirty="0">
                <a:solidFill>
                  <a:schemeClr val="bg1"/>
                </a:solidFill>
              </a:rPr>
              <a:t>In the Harry Potter series, in the wizarding world, what do they call Christmas crackers?</a:t>
            </a:r>
          </a:p>
        </p:txBody>
      </p:sp>
    </p:spTree>
    <p:extLst>
      <p:ext uri="{BB962C8B-B14F-4D97-AF65-F5344CB8AC3E}">
        <p14:creationId xmlns:p14="http://schemas.microsoft.com/office/powerpoint/2010/main" val="617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" y="-873097"/>
            <a:ext cx="12167574" cy="792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300" y="342900"/>
            <a:ext cx="956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10. In </a:t>
            </a:r>
            <a:r>
              <a:rPr lang="en-GB" i="1" dirty="0" smtClean="0">
                <a:solidFill>
                  <a:schemeClr val="bg1"/>
                </a:solidFill>
              </a:rPr>
              <a:t>Home Alone</a:t>
            </a:r>
            <a:r>
              <a:rPr lang="en-GB" dirty="0" smtClean="0">
                <a:solidFill>
                  <a:schemeClr val="bg1"/>
                </a:solidFill>
              </a:rPr>
              <a:t>, where is the </a:t>
            </a:r>
            <a:r>
              <a:rPr lang="en-GB" dirty="0" err="1" smtClean="0">
                <a:solidFill>
                  <a:schemeClr val="bg1"/>
                </a:solidFill>
              </a:rPr>
              <a:t>McCallister</a:t>
            </a:r>
            <a:r>
              <a:rPr lang="en-GB" dirty="0" smtClean="0">
                <a:solidFill>
                  <a:schemeClr val="bg1"/>
                </a:solidFill>
              </a:rPr>
              <a:t> family going on vacation when they leave Kevin behind?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150" y="1167883"/>
            <a:ext cx="534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11. Which reindeer has a name that means “thunder”?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407" y="1878567"/>
            <a:ext cx="803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12. In the song </a:t>
            </a:r>
            <a:r>
              <a:rPr lang="en-GB" i="1" dirty="0" smtClean="0">
                <a:solidFill>
                  <a:schemeClr val="bg1"/>
                </a:solidFill>
              </a:rPr>
              <a:t>The Twelve Days of Christmas</a:t>
            </a:r>
            <a:r>
              <a:rPr lang="en-GB" dirty="0" smtClean="0">
                <a:solidFill>
                  <a:schemeClr val="bg1"/>
                </a:solidFill>
              </a:rPr>
              <a:t>, what gift is given on the seventh day?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150" y="2703550"/>
            <a:ext cx="689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13. In </a:t>
            </a:r>
            <a:r>
              <a:rPr lang="en-GB" i="1" dirty="0" smtClean="0">
                <a:solidFill>
                  <a:schemeClr val="bg1"/>
                </a:solidFill>
              </a:rPr>
              <a:t>How the Grinch Stole Christmas</a:t>
            </a:r>
            <a:r>
              <a:rPr lang="en-GB" dirty="0" smtClean="0">
                <a:solidFill>
                  <a:schemeClr val="bg1"/>
                </a:solidFill>
              </a:rPr>
              <a:t>, what is the Grinch’s dog’s name?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3507639"/>
            <a:ext cx="606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14. What do you traditionally hide inside a Christmas pudding?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2731" y="4410817"/>
            <a:ext cx="781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15. What holiday drink do people often spice with cinnamon, cloves, and orange?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" y="-873097"/>
            <a:ext cx="12167574" cy="792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85750"/>
            <a:ext cx="611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1. </a:t>
            </a:r>
            <a:r>
              <a:rPr lang="en-GB" dirty="0">
                <a:solidFill>
                  <a:schemeClr val="bg1"/>
                </a:solidFill>
              </a:rPr>
              <a:t>What ornaments do elves traditionally have on their shoes?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4752" y="983735"/>
            <a:ext cx="434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2. </a:t>
            </a:r>
            <a:r>
              <a:rPr lang="en-GB" dirty="0">
                <a:solidFill>
                  <a:schemeClr val="bg1"/>
                </a:solidFill>
              </a:rPr>
              <a:t>What are the colour of mistletoe berries?</a:t>
            </a: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698" y="1570013"/>
            <a:ext cx="423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3. </a:t>
            </a:r>
            <a:r>
              <a:rPr lang="en-GB" dirty="0">
                <a:solidFill>
                  <a:schemeClr val="bg1"/>
                </a:solidFill>
              </a:rPr>
              <a:t>What are the names of Santa’s reindeer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364" y="2133023"/>
            <a:ext cx="671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4. </a:t>
            </a:r>
            <a:r>
              <a:rPr lang="en-GB" dirty="0">
                <a:solidFill>
                  <a:schemeClr val="bg1"/>
                </a:solidFill>
              </a:rPr>
              <a:t>In which country is KFC commonly consumed for Christmas dinner?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2787104"/>
            <a:ext cx="619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.What </a:t>
            </a:r>
            <a:r>
              <a:rPr lang="en-GB" dirty="0">
                <a:solidFill>
                  <a:schemeClr val="bg1"/>
                </a:solidFill>
              </a:rPr>
              <a:t>country started the tradition of gifting chocolate coins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54364" y="3453439"/>
            <a:ext cx="733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What colour was Santa’s suit before he was rebranded red by Coca Cola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122984"/>
            <a:ext cx="480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7. </a:t>
            </a:r>
            <a:r>
              <a:rPr lang="en-GB" dirty="0">
                <a:solidFill>
                  <a:schemeClr val="bg1"/>
                </a:solidFill>
              </a:rPr>
              <a:t>Who wrote the iconic story,</a:t>
            </a:r>
            <a:r>
              <a:rPr lang="en-GB" i="1" dirty="0">
                <a:solidFill>
                  <a:schemeClr val="bg1"/>
                </a:solidFill>
              </a:rPr>
              <a:t> A Christmas Carol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4364" y="4773855"/>
            <a:ext cx="921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8.What </a:t>
            </a:r>
            <a:r>
              <a:rPr lang="en-GB" dirty="0">
                <a:solidFill>
                  <a:schemeClr val="bg1"/>
                </a:solidFill>
              </a:rPr>
              <a:t>name is given to small sausages wrapped in bacon, a staple at a British Christmas dinner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695950"/>
            <a:ext cx="857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9. </a:t>
            </a:r>
            <a:r>
              <a:rPr lang="en-GB" dirty="0">
                <a:solidFill>
                  <a:schemeClr val="bg1"/>
                </a:solidFill>
              </a:rPr>
              <a:t>In the Harry Potter series, in the wizarding world, what do they call Christmas crackers?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8480" y="26063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b="1" dirty="0">
                <a:solidFill>
                  <a:schemeClr val="bg1"/>
                </a:solidFill>
              </a:rPr>
              <a:t>1. Bells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0460" y="975235"/>
            <a:ext cx="99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2. White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36671" y="1585402"/>
            <a:ext cx="666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3. Blitzen</a:t>
            </a:r>
            <a:r>
              <a:rPr lang="en-GB" b="1" dirty="0">
                <a:solidFill>
                  <a:schemeClr val="bg1"/>
                </a:solidFill>
              </a:rPr>
              <a:t>, Comet, Cupid, Dasher, Prancer, Vixen, Dancer and Donner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36223" y="210986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4. Japan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9224" y="2802493"/>
            <a:ext cx="120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5. America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69186" y="3464552"/>
            <a:ext cx="98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6. Green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3742" y="4129526"/>
            <a:ext cx="184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7.Charles </a:t>
            </a:r>
            <a:r>
              <a:rPr lang="en-GB" b="1" dirty="0">
                <a:solidFill>
                  <a:schemeClr val="bg1"/>
                </a:solidFill>
              </a:rPr>
              <a:t>Dickens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4346" y="5139496"/>
            <a:ext cx="194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8. Pigs </a:t>
            </a:r>
            <a:r>
              <a:rPr lang="en-GB" b="1" dirty="0">
                <a:solidFill>
                  <a:schemeClr val="bg1"/>
                </a:solidFill>
              </a:rPr>
              <a:t>in blankets.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6250" y="6208884"/>
            <a:ext cx="2226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9. Wizarding </a:t>
            </a:r>
            <a:r>
              <a:rPr lang="en-GB" b="1" dirty="0">
                <a:solidFill>
                  <a:schemeClr val="bg1"/>
                </a:solidFill>
              </a:rPr>
              <a:t>Crackers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6" grpId="0"/>
      <p:bldP spid="8" grpId="0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" y="-873097"/>
            <a:ext cx="12167574" cy="792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300" y="342900"/>
            <a:ext cx="956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10. In </a:t>
            </a:r>
            <a:r>
              <a:rPr lang="en-GB" i="1" dirty="0" smtClean="0">
                <a:solidFill>
                  <a:schemeClr val="bg1"/>
                </a:solidFill>
              </a:rPr>
              <a:t>Home Alone</a:t>
            </a:r>
            <a:r>
              <a:rPr lang="en-GB" dirty="0" smtClean="0">
                <a:solidFill>
                  <a:schemeClr val="bg1"/>
                </a:solidFill>
              </a:rPr>
              <a:t>, where is the </a:t>
            </a:r>
            <a:r>
              <a:rPr lang="en-GB" dirty="0" err="1" smtClean="0">
                <a:solidFill>
                  <a:schemeClr val="bg1"/>
                </a:solidFill>
              </a:rPr>
              <a:t>McCallister</a:t>
            </a:r>
            <a:r>
              <a:rPr lang="en-GB" dirty="0" smtClean="0">
                <a:solidFill>
                  <a:schemeClr val="bg1"/>
                </a:solidFill>
              </a:rPr>
              <a:t> family going on vacation when they leave Kevin behind?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150" y="1167883"/>
            <a:ext cx="534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11. Which reindeer has a name that means “thunder”?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407" y="1878567"/>
            <a:ext cx="803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12. In the song </a:t>
            </a:r>
            <a:r>
              <a:rPr lang="en-GB" i="1" dirty="0" smtClean="0">
                <a:solidFill>
                  <a:schemeClr val="bg1"/>
                </a:solidFill>
              </a:rPr>
              <a:t>The Twelve Days of Christmas</a:t>
            </a:r>
            <a:r>
              <a:rPr lang="en-GB" dirty="0" smtClean="0">
                <a:solidFill>
                  <a:schemeClr val="bg1"/>
                </a:solidFill>
              </a:rPr>
              <a:t>, what gift is given on the seventh day?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150" y="2703550"/>
            <a:ext cx="689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13. In </a:t>
            </a:r>
            <a:r>
              <a:rPr lang="en-GB" i="1" dirty="0" smtClean="0">
                <a:solidFill>
                  <a:schemeClr val="bg1"/>
                </a:solidFill>
              </a:rPr>
              <a:t>How the Grinch Stole Christmas</a:t>
            </a:r>
            <a:r>
              <a:rPr lang="en-GB" dirty="0" smtClean="0">
                <a:solidFill>
                  <a:schemeClr val="bg1"/>
                </a:solidFill>
              </a:rPr>
              <a:t>, what is the Grinch’s dog’s name?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3507639"/>
            <a:ext cx="606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14. What do you traditionally hide inside a Christmas pudding?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2731" y="4410817"/>
            <a:ext cx="781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15. What holiday drink do people often spice with cinnamon, cloves, and orange?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3634" y="644712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10. Paris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327" y="1183944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11. </a:t>
            </a:r>
            <a:r>
              <a:rPr lang="en-GB" b="1" dirty="0" err="1" smtClean="0">
                <a:solidFill>
                  <a:schemeClr val="bg1"/>
                </a:solidFill>
              </a:rPr>
              <a:t>Donnor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6723" y="2155308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12. Seven swans a-swimming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8333" y="2749588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13. Max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8137" y="355076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14. A Coin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9650" y="4814897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15. Mulled Wine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9923</TotalTime>
  <Words>499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Jenkins</dc:creator>
  <cp:lastModifiedBy>Emily Jenkins</cp:lastModifiedBy>
  <cp:revision>7</cp:revision>
  <dcterms:created xsi:type="dcterms:W3CDTF">2025-12-04T17:01:18Z</dcterms:created>
  <dcterms:modified xsi:type="dcterms:W3CDTF">2025-12-11T14:24:19Z</dcterms:modified>
</cp:coreProperties>
</file>