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2094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379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669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92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449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6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93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735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713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831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27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598B2-4B06-49A6-8C3A-62E58B15A303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3EF5F-3D30-4D97-9B41-8A087C066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30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24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783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Jenkins</dc:creator>
  <cp:lastModifiedBy>Emily Jenkins</cp:lastModifiedBy>
  <cp:revision>1</cp:revision>
  <dcterms:created xsi:type="dcterms:W3CDTF">2026-07-16T13:23:06Z</dcterms:created>
  <dcterms:modified xsi:type="dcterms:W3CDTF">2026-07-16T13:23:18Z</dcterms:modified>
</cp:coreProperties>
</file>