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268988"/>
            <a:ext cx="9144000" cy="1655762"/>
          </a:xfrm>
        </p:spPr>
        <p:txBody>
          <a:bodyPr>
            <a:normAutofit/>
          </a:bodyPr>
          <a:lstStyle/>
          <a:p>
            <a:r>
              <a:rPr lang="en-GB" sz="6600" b="1" dirty="0" smtClean="0">
                <a:latin typeface="Ink Free" panose="03080402000500000000" pitchFamily="66" charset="0"/>
              </a:rPr>
              <a:t>Be Prepared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04919">
            <a:off x="785060" y="3594106"/>
            <a:ext cx="28575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8741">
            <a:off x="7432748" y="3721107"/>
            <a:ext cx="3114675" cy="1466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346" y="4789927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2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960" y="2449564"/>
            <a:ext cx="7843851" cy="4288120"/>
          </a:xfrm>
        </p:spPr>
        <p:txBody>
          <a:bodyPr>
            <a:normAutofit/>
          </a:bodyPr>
          <a:lstStyle/>
          <a:p>
            <a:r>
              <a:rPr lang="en-GB" sz="3600" dirty="0"/>
              <a:t>1. </a:t>
            </a:r>
            <a:r>
              <a:rPr lang="en-GB" sz="3600" b="1" dirty="0"/>
              <a:t>you are loved by the God </a:t>
            </a:r>
            <a:r>
              <a:rPr lang="en-GB" sz="3600" dirty="0"/>
              <a:t>who created all things. You </a:t>
            </a:r>
            <a:r>
              <a:rPr lang="en-GB" sz="3600" dirty="0" err="1"/>
              <a:t>ar</a:t>
            </a:r>
            <a:r>
              <a:rPr lang="en-GB" sz="3600" dirty="0"/>
              <a:t> His creation. He desires a relationship with you. Gen 1:27. John 3:16</a:t>
            </a:r>
          </a:p>
          <a:p>
            <a:r>
              <a:rPr lang="en-GB" sz="3600" dirty="0"/>
              <a:t>2. </a:t>
            </a:r>
            <a:r>
              <a:rPr lang="en-GB" sz="3600" b="1" dirty="0"/>
              <a:t>Sin separates you from God</a:t>
            </a:r>
            <a:r>
              <a:rPr lang="en-GB" sz="3600" dirty="0"/>
              <a:t>, it stops you enjoying God’s love. We are all sinners. We all reject God. Romans 3:23, Romans 6:23, Isaiah 59:2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3</a:t>
            </a:r>
            <a:endParaRPr lang="en-GB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738" y="2449564"/>
            <a:ext cx="3114675" cy="1466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9564"/>
            <a:ext cx="11550316" cy="4408436"/>
          </a:xfrm>
        </p:spPr>
        <p:txBody>
          <a:bodyPr>
            <a:normAutofit lnSpcReduction="10000"/>
          </a:bodyPr>
          <a:lstStyle/>
          <a:p>
            <a:r>
              <a:rPr lang="en-GB" sz="3600" dirty="0" smtClean="0"/>
              <a:t>3</a:t>
            </a:r>
            <a:r>
              <a:rPr lang="en-GB" sz="3600" dirty="0"/>
              <a:t>. </a:t>
            </a:r>
            <a:r>
              <a:rPr lang="en-GB" sz="3600" b="1" dirty="0"/>
              <a:t>Jesus rescues you</a:t>
            </a:r>
            <a:r>
              <a:rPr lang="en-GB" sz="3600" dirty="0"/>
              <a:t>. God sent His son Jesus to die in your place, to pay the penalty for your sin. He rose from the dead  so you can enjoy a relationship with Him. 1 Peter 3:18, 1 Corinthians 15:3-8, Romans 5:8</a:t>
            </a:r>
          </a:p>
          <a:p>
            <a:r>
              <a:rPr lang="en-GB" sz="3600" dirty="0"/>
              <a:t>4. </a:t>
            </a:r>
            <a:r>
              <a:rPr lang="en-GB" sz="3600" b="1" dirty="0"/>
              <a:t>Will you trust Jesus? </a:t>
            </a:r>
            <a:r>
              <a:rPr lang="en-GB" sz="3600" dirty="0"/>
              <a:t>Faith in Him will set you free from sin and bring you into relationship with God and give you eternal life. A simple prayer of confession is enough. Romans 10:9-10, Ephesians 2:8-9. </a:t>
            </a:r>
          </a:p>
          <a:p>
            <a:r>
              <a:rPr lang="en-GB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3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464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6249" y="1733875"/>
            <a:ext cx="1823501" cy="438449"/>
          </a:xfrm>
        </p:spPr>
        <p:txBody>
          <a:bodyPr/>
          <a:lstStyle/>
          <a:p>
            <a:r>
              <a:rPr lang="en-GB" b="1" dirty="0" smtClean="0">
                <a:latin typeface="Ink Free" panose="03080402000500000000" pitchFamily="66" charset="0"/>
              </a:rPr>
              <a:t>Takeaway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580" y="1975182"/>
            <a:ext cx="3170204" cy="46856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4393" y="2582779"/>
            <a:ext cx="5167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Ink Free" panose="03080402000500000000" pitchFamily="66" charset="0"/>
              </a:rPr>
              <a:t>Fill in your own story… and learn how to share the gospel in four simple steps…</a:t>
            </a:r>
          </a:p>
          <a:p>
            <a:r>
              <a:rPr lang="en-GB" sz="3600" dirty="0" smtClean="0">
                <a:latin typeface="Ink Free" panose="03080402000500000000" pitchFamily="66" charset="0"/>
              </a:rPr>
              <a:t>You could save someone’s soul!</a:t>
            </a:r>
            <a:endParaRPr lang="en-GB" sz="36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6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6249" y="1733875"/>
            <a:ext cx="1823501" cy="438449"/>
          </a:xfrm>
        </p:spPr>
        <p:txBody>
          <a:bodyPr/>
          <a:lstStyle/>
          <a:p>
            <a:r>
              <a:rPr lang="en-GB" b="1" dirty="0" smtClean="0">
                <a:latin typeface="Ink Free" panose="03080402000500000000" pitchFamily="66" charset="0"/>
              </a:rPr>
              <a:t>Takeaway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1571" y="2582779"/>
            <a:ext cx="957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latin typeface="Ink Free" panose="03080402000500000000" pitchFamily="66" charset="0"/>
              </a:rPr>
              <a:t>Prayer time</a:t>
            </a:r>
            <a:endParaRPr lang="en-GB" sz="36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307554">
            <a:off x="1661693" y="3235192"/>
            <a:ext cx="9144000" cy="1655762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Let’s tell a story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74" y="2352876"/>
            <a:ext cx="10780294" cy="4505124"/>
          </a:xfrm>
        </p:spPr>
        <p:txBody>
          <a:bodyPr>
            <a:normAutofit fontScale="85000" lnSpcReduction="10000"/>
          </a:bodyPr>
          <a:lstStyle/>
          <a:p>
            <a:r>
              <a:rPr lang="en-GB" sz="5700" dirty="0"/>
              <a:t>Read together Matthew 28:18-20,  and </a:t>
            </a:r>
            <a:endParaRPr lang="en-GB" sz="5700" dirty="0" smtClean="0"/>
          </a:p>
          <a:p>
            <a:r>
              <a:rPr lang="en-GB" sz="5700" dirty="0" smtClean="0"/>
              <a:t>1 </a:t>
            </a:r>
            <a:r>
              <a:rPr lang="en-GB" sz="5700" dirty="0"/>
              <a:t>Peter3:15</a:t>
            </a:r>
          </a:p>
          <a:p>
            <a:r>
              <a:rPr lang="en-GB" sz="5700" dirty="0"/>
              <a:t>1. What does Jesus command us to do?</a:t>
            </a:r>
          </a:p>
          <a:p>
            <a:r>
              <a:rPr lang="en-GB" sz="5700" dirty="0"/>
              <a:t>2. What does Peter say we should do? </a:t>
            </a:r>
          </a:p>
          <a:p>
            <a:r>
              <a:rPr lang="en-GB" sz="5700" dirty="0"/>
              <a:t>3. How are the two verses connected?</a:t>
            </a:r>
          </a:p>
          <a:p>
            <a:r>
              <a:rPr lang="en-GB" sz="5700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1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latin typeface="Ink Free" panose="03080402000500000000" pitchFamily="66" charset="0"/>
              </a:rPr>
              <a:t>We all have a story to tell.</a:t>
            </a:r>
            <a:endParaRPr lang="en-GB" sz="4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49" y="3167043"/>
            <a:ext cx="3450635" cy="2597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4855">
            <a:off x="7808144" y="3460124"/>
            <a:ext cx="2653922" cy="208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641625" y="4022794"/>
            <a:ext cx="3140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Nicky Cruz and</a:t>
            </a:r>
          </a:p>
          <a:p>
            <a:pPr algn="ctr"/>
            <a:r>
              <a:rPr lang="en-GB" sz="4000" dirty="0" smtClean="0"/>
              <a:t> David Wilkerson</a:t>
            </a:r>
            <a:endParaRPr lang="en-GB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731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16625" y="2425032"/>
            <a:ext cx="1775375" cy="1655762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latin typeface="Ink Free" panose="03080402000500000000" pitchFamily="66" charset="0"/>
              </a:rPr>
              <a:t>What can you learn about the story from the clip?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The Cross and the Switchblade (1970) _ Trailer _ Pat Boone _ Erik Estrada _ Jacqueline Girou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2126" y="105337"/>
            <a:ext cx="8694821" cy="6388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72794" y="1581695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658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7747" y="2354794"/>
            <a:ext cx="3010515" cy="2338504"/>
          </a:xfrm>
        </p:spPr>
        <p:txBody>
          <a:bodyPr/>
          <a:lstStyle/>
          <a:p>
            <a:r>
              <a:rPr lang="en-GB" b="1" dirty="0" smtClean="0">
                <a:latin typeface="Ink Free" panose="03080402000500000000" pitchFamily="66" charset="0"/>
              </a:rPr>
              <a:t>What can we learn about the story from the clip?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Cross and the Switchblade (1970) _ Trailer _ Pat Boone _ Erik Estrada _ Jacqueline Girou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3001" y="275035"/>
            <a:ext cx="8222241" cy="6297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629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92206" y="1947938"/>
            <a:ext cx="2691884" cy="2712532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Ink Free" panose="03080402000500000000" pitchFamily="66" charset="0"/>
              </a:rPr>
              <a:t>Apologies about the quality</a:t>
            </a:r>
          </a:p>
          <a:p>
            <a:r>
              <a:rPr lang="en-GB" b="1" dirty="0" smtClean="0">
                <a:latin typeface="Ink Free" panose="03080402000500000000" pitchFamily="66" charset="0"/>
              </a:rPr>
              <a:t>This is the real Nicky talking about his life and faith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Nicky Cruz testimony_ Gangs to G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277" y="0"/>
            <a:ext cx="9096930" cy="6723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07667" y="1429903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87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3215956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Ink Free" panose="03080402000500000000" pitchFamily="66" charset="0"/>
              </a:rPr>
              <a:t>What would your story be? </a:t>
            </a:r>
          </a:p>
          <a:p>
            <a:r>
              <a:rPr lang="en-GB" sz="3600" b="1" dirty="0" smtClean="0">
                <a:latin typeface="Ink Free" panose="03080402000500000000" pitchFamily="66" charset="0"/>
              </a:rPr>
              <a:t>Not as dramatic as Nicky’s… but you still have something to share.</a:t>
            </a:r>
          </a:p>
          <a:p>
            <a:r>
              <a:rPr lang="en-GB" sz="3600" b="1" dirty="0" smtClean="0">
                <a:latin typeface="Ink Free" panose="03080402000500000000" pitchFamily="66" charset="0"/>
              </a:rPr>
              <a:t>Talk to the person next to you about your life… something good that has happened to you… or something bad/sad. </a:t>
            </a:r>
            <a:endParaRPr lang="en-GB" sz="36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5834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4031881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Ink Free" panose="03080402000500000000" pitchFamily="66" charset="0"/>
              </a:rPr>
              <a:t>How do we talk about Jesus?</a:t>
            </a:r>
          </a:p>
          <a:p>
            <a:endParaRPr lang="en-GB" b="1" dirty="0">
              <a:latin typeface="Ink Free" panose="03080402000500000000" pitchFamily="66" charset="0"/>
            </a:endParaRPr>
          </a:p>
          <a:p>
            <a:r>
              <a:rPr lang="en-GB" sz="4000" dirty="0"/>
              <a:t>Discuss in small groups what 3-4 things you would need to say to someone to get the basics of t</a:t>
            </a:r>
          </a:p>
          <a:p>
            <a:r>
              <a:rPr lang="en-GB" sz="4000" b="1" dirty="0" smtClean="0">
                <a:latin typeface="Ink Free" panose="03080402000500000000" pitchFamily="66" charset="0"/>
              </a:rPr>
              <a:t>Be prepared to feedback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7979" y="1668219"/>
            <a:ext cx="178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Activity 3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602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319</Words>
  <Application>Microsoft Office PowerPoint</Application>
  <PresentationFormat>Widescreen</PresentationFormat>
  <Paragraphs>66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Ink Free</vt:lpstr>
      <vt:lpstr>Office Theme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9</cp:revision>
  <dcterms:created xsi:type="dcterms:W3CDTF">2025-05-21T08:52:27Z</dcterms:created>
  <dcterms:modified xsi:type="dcterms:W3CDTF">2025-06-18T16:20:00Z</dcterms:modified>
</cp:coreProperties>
</file>