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4" r:id="rId2"/>
    <p:sldId id="275" r:id="rId3"/>
    <p:sldId id="278" r:id="rId4"/>
    <p:sldId id="276" r:id="rId5"/>
    <p:sldId id="277" r:id="rId6"/>
    <p:sldId id="280" r:id="rId7"/>
    <p:sldId id="286" r:id="rId8"/>
    <p:sldId id="279" r:id="rId9"/>
    <p:sldId id="281" r:id="rId10"/>
    <p:sldId id="282" r:id="rId11"/>
    <p:sldId id="283" r:id="rId12"/>
    <p:sldId id="284" r:id="rId13"/>
    <p:sldId id="285" r:id="rId14"/>
  </p:sldIdLst>
  <p:sldSz cx="12192000" cy="6858000"/>
  <p:notesSz cx="6792913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BDB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8" y="1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1EBD3-E38C-42A3-9490-C18B6F232739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4013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32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28163"/>
            <a:ext cx="29432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78256-BB37-42F7-929F-BCE4FE404B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405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78256-BB37-42F7-929F-BCE4FE404BE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493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E871-70D8-4AF7-9FA1-20405F65A88C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4833-E5D8-42B2-9965-7775F5B1B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425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E871-70D8-4AF7-9FA1-20405F65A88C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4833-E5D8-42B2-9965-7775F5B1B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297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E871-70D8-4AF7-9FA1-20405F65A88C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4833-E5D8-42B2-9965-7775F5B1B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315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E871-70D8-4AF7-9FA1-20405F65A88C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4833-E5D8-42B2-9965-7775F5B1B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56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E871-70D8-4AF7-9FA1-20405F65A88C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4833-E5D8-42B2-9965-7775F5B1B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03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E871-70D8-4AF7-9FA1-20405F65A88C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4833-E5D8-42B2-9965-7775F5B1B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27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E871-70D8-4AF7-9FA1-20405F65A88C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4833-E5D8-42B2-9965-7775F5B1B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682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E871-70D8-4AF7-9FA1-20405F65A88C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4833-E5D8-42B2-9965-7775F5B1B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899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E871-70D8-4AF7-9FA1-20405F65A88C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4833-E5D8-42B2-9965-7775F5B1B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804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E871-70D8-4AF7-9FA1-20405F65A88C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4833-E5D8-42B2-9965-7775F5B1B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464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4E871-70D8-4AF7-9FA1-20405F65A88C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64833-E5D8-42B2-9965-7775F5B1B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39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4E871-70D8-4AF7-9FA1-20405F65A88C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64833-E5D8-42B2-9965-7775F5B1B4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98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https://www.google.com/search?sca_esv=65c129acfcfbd652&amp;rlz=1C1VDKB_enGB1133GB1134&amp;q=ephesians+6+armour+of+god+activity&amp;udm=7&amp;fbs=AEQNm0Aa4sjWe7Rqy32pFwRj0UkWd8nbOJfsBGGB5IQQO6L3J0TTyieiSn4vVsjkTS5Hqtf4g42CrlErv5TdXaRk6ND4GfxllOsX8N7Zy9Ov2apL6mz1NDbx55K0rvZ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790000"/>
            </a:gs>
            <a:gs pos="14000">
              <a:srgbClr val="C0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202" y="-104739"/>
            <a:ext cx="4023132" cy="22630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811" y="3481137"/>
            <a:ext cx="1899485" cy="33768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7" t="33961" r="37530" b="24445"/>
          <a:stretch/>
        </p:blipFill>
        <p:spPr>
          <a:xfrm>
            <a:off x="6409679" y="674704"/>
            <a:ext cx="3133816" cy="41628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0122365">
            <a:off x="217420" y="2756118"/>
            <a:ext cx="59156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Connected to Jesus?</a:t>
            </a:r>
            <a:endParaRPr lang="en-US" sz="5400" b="0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368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790000"/>
            </a:gs>
            <a:gs pos="14000">
              <a:srgbClr val="C0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202" y="-104739"/>
            <a:ext cx="4023132" cy="22630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811" y="3481137"/>
            <a:ext cx="1899485" cy="33768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451972" y="296947"/>
            <a:ext cx="13420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Activity </a:t>
            </a:r>
            <a:r>
              <a:rPr lang="en-GB" sz="2400" dirty="0" smtClean="0">
                <a:solidFill>
                  <a:schemeClr val="bg1"/>
                </a:solidFill>
              </a:rPr>
              <a:t>4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13221" y="779287"/>
            <a:ext cx="67783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up these amazing verses… what do they tell us about connecting with Jesus?</a:t>
            </a:r>
            <a:endParaRPr lang="en-GB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20970125">
            <a:off x="511364" y="2525173"/>
            <a:ext cx="1973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John 17:3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970125">
            <a:off x="366950" y="3233750"/>
            <a:ext cx="2740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Colossians 3:23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1361058">
            <a:off x="352860" y="4101178"/>
            <a:ext cx="3362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Revelation 3:19-20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54585" y="2570940"/>
            <a:ext cx="2981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Matthew 6:33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799254">
            <a:off x="4199403" y="3625229"/>
            <a:ext cx="2242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John 15:4-8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1062352">
            <a:off x="3647166" y="4525603"/>
            <a:ext cx="2021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John 16:33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799254">
            <a:off x="7869359" y="2405174"/>
            <a:ext cx="2882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John 14:15,17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335649">
            <a:off x="7525075" y="3233750"/>
            <a:ext cx="2981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Galatians 2:20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799254">
            <a:off x="7226317" y="4278119"/>
            <a:ext cx="2981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Ephesians 3:17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9041" y="4990645"/>
            <a:ext cx="29813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1 Corinthians 16:22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799254">
            <a:off x="7900337" y="5297404"/>
            <a:ext cx="2981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John 11:25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354606">
            <a:off x="2240777" y="6002738"/>
            <a:ext cx="2981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John 3:16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799254">
            <a:off x="5925992" y="5440815"/>
            <a:ext cx="1905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I John 1:9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2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790000"/>
            </a:gs>
            <a:gs pos="14000">
              <a:srgbClr val="C0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202" y="-104739"/>
            <a:ext cx="4023132" cy="22630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811" y="3481137"/>
            <a:ext cx="1899485" cy="33768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451972" y="296947"/>
            <a:ext cx="13420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Activity </a:t>
            </a:r>
            <a:r>
              <a:rPr lang="en-GB" sz="2400" dirty="0">
                <a:solidFill>
                  <a:schemeClr val="bg1"/>
                </a:solidFill>
              </a:rPr>
              <a:t>5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212311">
            <a:off x="3935798" y="501024"/>
            <a:ext cx="6481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we stay connected to Jesus?</a:t>
            </a:r>
            <a:endParaRPr lang="en-GB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2364" y="2182944"/>
            <a:ext cx="948088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What happens when you forget to charge your mobile</a:t>
            </a:r>
            <a:r>
              <a:rPr lang="en-GB" sz="3200" dirty="0" smtClean="0">
                <a:solidFill>
                  <a:schemeClr val="bg1"/>
                </a:solidFill>
              </a:rPr>
              <a:t>?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Can </a:t>
            </a:r>
            <a:r>
              <a:rPr lang="en-GB" sz="3200" dirty="0">
                <a:solidFill>
                  <a:schemeClr val="bg1"/>
                </a:solidFill>
              </a:rPr>
              <a:t>you keep a fire going with just one coal/log</a:t>
            </a:r>
            <a:r>
              <a:rPr lang="en-GB" sz="3200" dirty="0" smtClean="0">
                <a:solidFill>
                  <a:schemeClr val="bg1"/>
                </a:solidFill>
              </a:rPr>
              <a:t>?</a:t>
            </a:r>
          </a:p>
          <a:p>
            <a:endParaRPr lang="en-GB" sz="3200" dirty="0">
              <a:solidFill>
                <a:schemeClr val="bg1"/>
              </a:solidFill>
            </a:endParaRPr>
          </a:p>
          <a:p>
            <a:endParaRPr lang="en-GB" sz="3200" dirty="0" smtClean="0">
              <a:solidFill>
                <a:schemeClr val="bg1"/>
              </a:solidFill>
            </a:endParaRPr>
          </a:p>
          <a:p>
            <a:endParaRPr lang="en-GB" sz="3200" dirty="0">
              <a:solidFill>
                <a:schemeClr val="bg1"/>
              </a:solidFill>
            </a:endParaRPr>
          </a:p>
          <a:p>
            <a:r>
              <a:rPr lang="en-GB" sz="3200" dirty="0" smtClean="0">
                <a:solidFill>
                  <a:schemeClr val="bg1"/>
                </a:solidFill>
              </a:rPr>
              <a:t>Look up Ephesians 6: 1--20</a:t>
            </a:r>
            <a:endParaRPr lang="en-GB" sz="3200" dirty="0">
              <a:solidFill>
                <a:schemeClr val="bg1"/>
              </a:solidFill>
            </a:endParaRPr>
          </a:p>
          <a:p>
            <a:r>
              <a:rPr lang="en-GB" sz="3200" dirty="0">
                <a:solidFill>
                  <a:schemeClr val="bg1"/>
                </a:solidFill>
              </a:rPr>
              <a:t> 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1" t="32282" r="32690" b="18361"/>
          <a:stretch/>
        </p:blipFill>
        <p:spPr>
          <a:xfrm>
            <a:off x="208548" y="2314683"/>
            <a:ext cx="1437337" cy="233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3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790000"/>
            </a:gs>
            <a:gs pos="14000">
              <a:srgbClr val="C0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202" y="-104739"/>
            <a:ext cx="4023132" cy="22630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811" y="3481137"/>
            <a:ext cx="1899485" cy="33768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02969" y="1753161"/>
            <a:ext cx="6096000" cy="8102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2400" u="sng" kern="1400" dirty="0">
                <a:solidFill>
                  <a:srgbClr val="085296"/>
                </a:solidFill>
                <a:latin typeface="Calibri" panose="020F0502020204030204" pitchFamily="34" charset="0"/>
                <a:hlinkClick r:id="rId4"/>
              </a:rPr>
              <a:t>You tube clip about fruit and water</a:t>
            </a:r>
            <a:endParaRPr lang="en-GB" sz="24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11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GB" sz="11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4703" y="2869530"/>
            <a:ext cx="6019370" cy="3370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383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790000"/>
            </a:gs>
            <a:gs pos="14000">
              <a:srgbClr val="C0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202" y="-104739"/>
            <a:ext cx="4023132" cy="22630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811" y="3481137"/>
            <a:ext cx="1899485" cy="337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7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790000"/>
            </a:gs>
            <a:gs pos="14000">
              <a:srgbClr val="C0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103" y="-127146"/>
            <a:ext cx="4023132" cy="22630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811" y="3481137"/>
            <a:ext cx="1899485" cy="33768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94952" y="403946"/>
            <a:ext cx="80953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Find the connection between these clues.</a:t>
            </a:r>
          </a:p>
          <a:p>
            <a:r>
              <a:rPr lang="en-GB" sz="3600" dirty="0" smtClean="0">
                <a:solidFill>
                  <a:schemeClr val="bg1"/>
                </a:solidFill>
              </a:rPr>
              <a:t>If you can’t get it from the pictures… we’ll give you words too.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492" y="2781577"/>
            <a:ext cx="2524125" cy="1809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8373" y="4953740"/>
            <a:ext cx="2494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West Highland Terrier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3231" y="2714902"/>
            <a:ext cx="2619375" cy="1809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94952" y="4953740"/>
            <a:ext cx="29207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Ben Nevis. Highest mountain in UK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1055" y="2781577"/>
            <a:ext cx="2619375" cy="17430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80709" y="4953740"/>
            <a:ext cx="24391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Haggis. Traditional</a:t>
            </a:r>
          </a:p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Scottish food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56844" y="2177193"/>
            <a:ext cx="2396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SCOTLAND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618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790000"/>
            </a:gs>
            <a:gs pos="14000">
              <a:srgbClr val="C0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202" y="-104739"/>
            <a:ext cx="4023132" cy="22630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811" y="3481137"/>
            <a:ext cx="1899485" cy="33768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5693" y="382082"/>
            <a:ext cx="2102205" cy="29056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6309" y="387288"/>
            <a:ext cx="1948926" cy="2900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876" y="3170900"/>
            <a:ext cx="2466975" cy="1847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8876" y="5388746"/>
            <a:ext cx="2250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Scarlett </a:t>
            </a:r>
            <a:r>
              <a:rPr lang="en-GB" sz="3200" dirty="0" err="1" smtClean="0">
                <a:solidFill>
                  <a:schemeClr val="bg1"/>
                </a:solidFill>
              </a:rPr>
              <a:t>Johannson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16309" y="3622089"/>
            <a:ext cx="1860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Paul Rudd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0520" y="3604334"/>
            <a:ext cx="19555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Robert Downey Jr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0462" y="4820575"/>
            <a:ext cx="3852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Marvel film actors</a:t>
            </a:r>
            <a:endParaRPr lang="en-GB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39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790000"/>
            </a:gs>
            <a:gs pos="14000">
              <a:srgbClr val="C0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202" y="-104739"/>
            <a:ext cx="4023132" cy="22630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811" y="3481137"/>
            <a:ext cx="1899485" cy="33768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77" y="2323915"/>
            <a:ext cx="1847850" cy="2476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251" y="4966058"/>
            <a:ext cx="22319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Eggs,</a:t>
            </a:r>
          </a:p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May contain chocolate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4731" r="39115"/>
          <a:stretch/>
        </p:blipFill>
        <p:spPr>
          <a:xfrm>
            <a:off x="3488924" y="2323915"/>
            <a:ext cx="2089797" cy="2476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88924" y="5166804"/>
            <a:ext cx="20897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Just the branches really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8515" y="2636251"/>
            <a:ext cx="4031296" cy="20156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28629" y="5216340"/>
            <a:ext cx="35510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The Garden Tomb,</a:t>
            </a:r>
          </a:p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Jerusalem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9588" y="1573497"/>
            <a:ext cx="1518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EASTER</a:t>
            </a:r>
            <a:endParaRPr lang="en-GB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121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790000"/>
            </a:gs>
            <a:gs pos="14000">
              <a:srgbClr val="C0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202" y="-104739"/>
            <a:ext cx="4023132" cy="22630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811" y="3481137"/>
            <a:ext cx="1899485" cy="33768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6845" t="19029" b="24697"/>
          <a:stretch/>
        </p:blipFill>
        <p:spPr>
          <a:xfrm>
            <a:off x="5729422" y="452762"/>
            <a:ext cx="5429202" cy="13494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7844" y="2948957"/>
            <a:ext cx="3109636" cy="2329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591" y="2743356"/>
            <a:ext cx="3174866" cy="21127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72789" y="1936734"/>
            <a:ext cx="2742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Putney Bridge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97844" y="5689526"/>
            <a:ext cx="32158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Hampton Court Bridge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202" y="5104751"/>
            <a:ext cx="2742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Tower Bridge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08015" y="2743356"/>
            <a:ext cx="2059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LONDON</a:t>
            </a:r>
            <a:endParaRPr lang="en-GB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955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790000"/>
            </a:gs>
            <a:gs pos="14000">
              <a:srgbClr val="C0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202" y="-104739"/>
            <a:ext cx="4023132" cy="22630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811" y="3481137"/>
            <a:ext cx="1899485" cy="33768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75" y="3195527"/>
            <a:ext cx="3215778" cy="21399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9475" y="3346594"/>
            <a:ext cx="3367335" cy="22408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7158" y="293571"/>
            <a:ext cx="3388495" cy="21118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98485" y="5468645"/>
            <a:ext cx="1125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Barbie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98128" y="2405415"/>
            <a:ext cx="2299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solidFill>
                  <a:schemeClr val="bg1"/>
                </a:solidFill>
              </a:rPr>
              <a:t>Encanto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4786" y="5730255"/>
            <a:ext cx="344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Lord of the Rings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0361" y="3481137"/>
            <a:ext cx="2037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Oscar winning films</a:t>
            </a:r>
            <a:endParaRPr lang="en-GB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560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790000"/>
            </a:gs>
            <a:gs pos="14000">
              <a:srgbClr val="C0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202" y="-104739"/>
            <a:ext cx="4023132" cy="22630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811" y="3481137"/>
            <a:ext cx="1899485" cy="33768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451972" y="296947"/>
            <a:ext cx="13420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5" name="Rectangle 4"/>
          <p:cNvSpPr/>
          <p:nvPr/>
        </p:nvSpPr>
        <p:spPr>
          <a:xfrm rot="20956300">
            <a:off x="550416" y="2909036"/>
            <a:ext cx="82828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Who likes silence? </a:t>
            </a:r>
            <a:endParaRPr lang="en-GB" sz="3600" dirty="0" smtClean="0">
              <a:solidFill>
                <a:schemeClr val="bg1"/>
              </a:solidFill>
            </a:endParaRPr>
          </a:p>
          <a:p>
            <a:r>
              <a:rPr lang="en-GB" sz="3600" dirty="0" smtClean="0">
                <a:solidFill>
                  <a:schemeClr val="bg1"/>
                </a:solidFill>
              </a:rPr>
              <a:t>What </a:t>
            </a:r>
            <a:r>
              <a:rPr lang="en-GB" sz="3600" dirty="0">
                <a:solidFill>
                  <a:schemeClr val="bg1"/>
                </a:solidFill>
              </a:rPr>
              <a:t>if your parents took you on holiday to a place with no WIFI? </a:t>
            </a:r>
            <a:endParaRPr lang="en-GB" sz="3600" dirty="0" smtClean="0">
              <a:solidFill>
                <a:schemeClr val="bg1"/>
              </a:solidFill>
            </a:endParaRPr>
          </a:p>
          <a:p>
            <a:r>
              <a:rPr lang="en-GB" sz="3600" dirty="0" smtClean="0">
                <a:solidFill>
                  <a:schemeClr val="bg1"/>
                </a:solidFill>
              </a:rPr>
              <a:t>Why </a:t>
            </a:r>
            <a:r>
              <a:rPr lang="en-GB" sz="3600" dirty="0">
                <a:solidFill>
                  <a:schemeClr val="bg1"/>
                </a:solidFill>
              </a:rPr>
              <a:t>do you think we like to be connected?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8767" y="376654"/>
            <a:ext cx="1981200" cy="2305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821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790000"/>
            </a:gs>
            <a:gs pos="14000">
              <a:srgbClr val="C0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202" y="-104739"/>
            <a:ext cx="4023132" cy="22630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811" y="3481137"/>
            <a:ext cx="1899485" cy="33768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451972" y="296947"/>
            <a:ext cx="13420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Activity </a:t>
            </a:r>
            <a:r>
              <a:rPr lang="en-GB" sz="2400" dirty="0" smtClean="0">
                <a:solidFill>
                  <a:schemeClr val="bg1"/>
                </a:solidFill>
              </a:rPr>
              <a:t>2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30029" y="1635188"/>
            <a:ext cx="72621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Has God created us to be connected?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964" y="3158096"/>
            <a:ext cx="2133785" cy="17314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76092" y="3158096"/>
            <a:ext cx="85225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Read out the Bible verse on your slip of paper.</a:t>
            </a:r>
          </a:p>
          <a:p>
            <a:endParaRPr lang="en-GB" sz="3200" dirty="0">
              <a:solidFill>
                <a:schemeClr val="bg1"/>
              </a:solidFill>
            </a:endParaRPr>
          </a:p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How does it link to the idea of</a:t>
            </a:r>
          </a:p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 connection /connected?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4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rgbClr val="790000"/>
            </a:gs>
            <a:gs pos="14000">
              <a:srgbClr val="C00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202" y="-104739"/>
            <a:ext cx="4023132" cy="22630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811" y="3481137"/>
            <a:ext cx="1899485" cy="33768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451972" y="296947"/>
            <a:ext cx="13420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Activity 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85936" y="1026766"/>
            <a:ext cx="76360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 our “searching session.”</a:t>
            </a:r>
          </a:p>
          <a:p>
            <a:endParaRPr lang="en-GB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3200" dirty="0" smtClean="0">
                <a:solidFill>
                  <a:schemeClr val="bg1"/>
                </a:solidFill>
              </a:rPr>
              <a:t>What are some of the wrong things people connect with to try and find peace, contentment and happiness 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4" t="46784" r="23568" b="30292"/>
          <a:stretch/>
        </p:blipFill>
        <p:spPr>
          <a:xfrm>
            <a:off x="112295" y="4940968"/>
            <a:ext cx="3144254" cy="15721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19864" y="4712816"/>
            <a:ext cx="6336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Using playdoh, make a model of a treasured possession, money, a gadget or a person you like!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51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12918</TotalTime>
  <Words>292</Words>
  <Application>Microsoft Office PowerPoint</Application>
  <PresentationFormat>Widescreen</PresentationFormat>
  <Paragraphs>69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</dc:creator>
  <cp:lastModifiedBy>Jez</cp:lastModifiedBy>
  <cp:revision>34</cp:revision>
  <cp:lastPrinted>2024-10-23T13:22:19Z</cp:lastPrinted>
  <dcterms:created xsi:type="dcterms:W3CDTF">2024-10-11T12:06:33Z</dcterms:created>
  <dcterms:modified xsi:type="dcterms:W3CDTF">2024-11-15T11:12:34Z</dcterms:modified>
</cp:coreProperties>
</file>