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  <p:sldId id="279" r:id="rId14"/>
    <p:sldId id="280" r:id="rId15"/>
    <p:sldId id="282" r:id="rId16"/>
    <p:sldId id="283" r:id="rId17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9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1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9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0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E871-70D8-4AF7-9FA1-20405F65A88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68" y="-943662"/>
            <a:ext cx="5883443" cy="5883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74086">
            <a:off x="2409639" y="2254514"/>
            <a:ext cx="6737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Sending and Receiving @ Christmas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16953" y="369041"/>
            <a:ext cx="136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Activity </a:t>
            </a:r>
            <a:r>
              <a:rPr lang="en-GB" sz="2400" dirty="0" smtClean="0">
                <a:solidFill>
                  <a:schemeClr val="bg1"/>
                </a:solidFill>
              </a:rPr>
              <a:t>2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844878"/>
            <a:ext cx="8630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In pairs or threes,</a:t>
            </a:r>
            <a:r>
              <a:rPr lang="en-GB" sz="3600" dirty="0">
                <a:solidFill>
                  <a:schemeClr val="bg1"/>
                </a:solidFill>
              </a:rPr>
              <a:t> answer the </a:t>
            </a:r>
            <a:r>
              <a:rPr lang="en-GB" sz="3600" dirty="0" smtClean="0">
                <a:solidFill>
                  <a:schemeClr val="bg1"/>
                </a:solidFill>
              </a:rPr>
              <a:t>question on the sheet by looking up the verses.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                   </a:t>
            </a:r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 READY TO FEEDBACK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31813" r="16316" b="20936"/>
          <a:stretch/>
        </p:blipFill>
        <p:spPr>
          <a:xfrm>
            <a:off x="409868" y="4648201"/>
            <a:ext cx="2132012" cy="1736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32332" r="25170" b="32580"/>
          <a:stretch/>
        </p:blipFill>
        <p:spPr>
          <a:xfrm>
            <a:off x="6849978" y="573214"/>
            <a:ext cx="2775285" cy="18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16953" y="369041"/>
            <a:ext cx="136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Activity </a:t>
            </a:r>
            <a:r>
              <a:rPr lang="en-GB" sz="2400" dirty="0" smtClean="0">
                <a:solidFill>
                  <a:schemeClr val="bg1"/>
                </a:solidFill>
              </a:rPr>
              <a:t>2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68" y="4270088"/>
            <a:ext cx="2144478" cy="2335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0" t="19649" r="31287" b="20936"/>
          <a:stretch/>
        </p:blipFill>
        <p:spPr>
          <a:xfrm>
            <a:off x="9522869" y="1026766"/>
            <a:ext cx="1588168" cy="3079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1116" y="2158272"/>
            <a:ext cx="68117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God’s gift to us is Jesus He brings us…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Salvation from 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Eternal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Adoption into His family</a:t>
            </a:r>
          </a:p>
          <a:p>
            <a:r>
              <a:rPr lang="en-GB" sz="3200" b="1" dirty="0" smtClean="0">
                <a:solidFill>
                  <a:schemeClr val="bg1"/>
                </a:solidFill>
              </a:rPr>
              <a:t>He did this because…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He loves us </a:t>
            </a:r>
          </a:p>
          <a:p>
            <a:r>
              <a:rPr lang="en-GB" sz="3200" b="1" dirty="0" smtClean="0">
                <a:solidFill>
                  <a:schemeClr val="bg1"/>
                </a:solidFill>
              </a:rPr>
              <a:t>It cost Him…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Everything, His Son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137" y="72297"/>
            <a:ext cx="5213823" cy="3613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926" y="3844053"/>
            <a:ext cx="975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If someone saved your life by putting themselves in danger or even dying so you could live, How would you respond?</a:t>
            </a:r>
          </a:p>
          <a:p>
            <a:r>
              <a:rPr lang="en-GB" sz="3200" dirty="0">
                <a:solidFill>
                  <a:schemeClr val="bg1"/>
                </a:solidFill>
              </a:rPr>
              <a:t>How grateful should we be that someone (a stranger) chose  to protect and even rescue us?</a:t>
            </a:r>
          </a:p>
        </p:txBody>
      </p:sp>
    </p:spTree>
    <p:extLst>
      <p:ext uri="{BB962C8B-B14F-4D97-AF65-F5344CB8AC3E}">
        <p14:creationId xmlns:p14="http://schemas.microsoft.com/office/powerpoint/2010/main" val="11678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8"/>
            <a:ext cx="2874486" cy="1616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93" y="4347411"/>
            <a:ext cx="1412207" cy="25105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7095" y="1471136"/>
            <a:ext cx="10988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love me, keep my commands</a:t>
            </a:r>
            <a:r>
              <a:rPr lang="en-GB" sz="2800" dirty="0">
                <a:solidFill>
                  <a:schemeClr val="bg1"/>
                </a:solidFill>
              </a:rPr>
              <a:t>. 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And I will ask the Father, and he will give you another advocate to help you and be with you forever— 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the Spirit of truth. The world cannot accept him, because it neither sees him nor knows him. But you know him, for he lives with you and will </a:t>
            </a:r>
            <a:r>
              <a:rPr lang="en-GB" sz="2800" dirty="0" smtClean="0">
                <a:solidFill>
                  <a:schemeClr val="bg1"/>
                </a:solidFill>
              </a:rPr>
              <a:t>be </a:t>
            </a:r>
            <a:r>
              <a:rPr lang="en-GB" sz="2800" dirty="0">
                <a:solidFill>
                  <a:schemeClr val="bg1"/>
                </a:solidFill>
              </a:rPr>
              <a:t>in </a:t>
            </a:r>
            <a:r>
              <a:rPr lang="en-GB" sz="2800" dirty="0" smtClean="0">
                <a:solidFill>
                  <a:schemeClr val="bg1"/>
                </a:solidFill>
              </a:rPr>
              <a:t>you…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Jesus replied, 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“Anyone who loves me will obey my teachin</a:t>
            </a:r>
            <a:r>
              <a:rPr lang="en-GB" sz="2800" b="1" dirty="0">
                <a:solidFill>
                  <a:schemeClr val="bg1"/>
                </a:solidFill>
              </a:rPr>
              <a:t>g</a:t>
            </a:r>
            <a:r>
              <a:rPr lang="en-GB" sz="2800" dirty="0">
                <a:solidFill>
                  <a:schemeClr val="bg1"/>
                </a:solidFill>
              </a:rPr>
              <a:t>. My Father will love them, and we will come to them and make our home with them. </a:t>
            </a:r>
            <a:r>
              <a:rPr lang="en-GB" sz="2800" b="1" baseline="30000" dirty="0">
                <a:solidFill>
                  <a:schemeClr val="bg1"/>
                </a:solidFill>
              </a:rPr>
              <a:t> </a:t>
            </a:r>
            <a:r>
              <a:rPr lang="en-GB" sz="2800" dirty="0">
                <a:solidFill>
                  <a:schemeClr val="bg1"/>
                </a:solidFill>
              </a:rPr>
              <a:t>Anyone who does not love me will not obey my teaching. These words you hear are not my own; they belong to the Father who sent me.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5916" y="485477"/>
            <a:ext cx="745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Excerpts from John 14… Jesus is speaking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3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658" y="2293774"/>
            <a:ext cx="107000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the Lord your God with all your heart and with all your soul and with all your mind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</a:t>
            </a:r>
            <a:r>
              <a:rPr lang="en-GB" sz="3200" dirty="0">
                <a:solidFill>
                  <a:schemeClr val="bg1"/>
                </a:solidFill>
              </a:rPr>
              <a:t> This is the first and greatest commandment</a:t>
            </a:r>
            <a:r>
              <a:rPr lang="en-GB" sz="3200" dirty="0" smtClean="0">
                <a:solidFill>
                  <a:schemeClr val="bg1"/>
                </a:solidFill>
              </a:rPr>
              <a:t>.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And </a:t>
            </a:r>
            <a:r>
              <a:rPr lang="en-GB" sz="3200" dirty="0">
                <a:solidFill>
                  <a:schemeClr val="bg1"/>
                </a:solidFill>
              </a:rPr>
              <a:t>the second is like it: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your neighbour as yourself.’</a:t>
            </a:r>
            <a:r>
              <a:rPr lang="en-GB" sz="3200" dirty="0">
                <a:solidFill>
                  <a:schemeClr val="bg1"/>
                </a:solidFill>
              </a:rPr>
              <a:t> 40 All the Law and the Prophets hang on these two commandments.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8700" y="529389"/>
            <a:ext cx="423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Matthew 22:37-39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243455">
            <a:off x="964161" y="3577389"/>
            <a:ext cx="6978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What is my personal response to  the gift of salvation and eternal life that Jesus offers?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Will I accept it or reject it?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515" y="289955"/>
            <a:ext cx="5008445" cy="280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5327" y="593558"/>
            <a:ext cx="6930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Let’s play – Good present bad present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37485" b="30767"/>
          <a:stretch/>
        </p:blipFill>
        <p:spPr>
          <a:xfrm>
            <a:off x="8566484" y="1597728"/>
            <a:ext cx="3625516" cy="1556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94" y="2375771"/>
            <a:ext cx="4066781" cy="406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658" y="2798057"/>
            <a:ext cx="3189121" cy="318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3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4" y="2725151"/>
            <a:ext cx="5546808" cy="311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212" y="735680"/>
            <a:ext cx="3185862" cy="425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83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7" y="3144253"/>
            <a:ext cx="5614736" cy="280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504" y="896352"/>
            <a:ext cx="4980930" cy="278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5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48" y="2669757"/>
            <a:ext cx="4951245" cy="329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847" y="595312"/>
            <a:ext cx="3977444" cy="3511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7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05" y="2648200"/>
            <a:ext cx="4211303" cy="337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673" y="897605"/>
            <a:ext cx="3177090" cy="317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307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89" y="2493294"/>
            <a:ext cx="5207919" cy="346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997" y="1152381"/>
            <a:ext cx="4371819" cy="316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6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83027">
            <a:off x="1795617" y="1714527"/>
            <a:ext cx="840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What makes a good present? Why?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5" t="34152" r="28012" b="18129"/>
          <a:stretch/>
        </p:blipFill>
        <p:spPr>
          <a:xfrm>
            <a:off x="6817894" y="2158272"/>
            <a:ext cx="2999874" cy="32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6" y="3685674"/>
            <a:ext cx="1784434" cy="3172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16953" y="369041"/>
            <a:ext cx="136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Activity 1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253094">
            <a:off x="1262336" y="1858334"/>
            <a:ext cx="80585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 pairs. 30 second discussion</a:t>
            </a:r>
            <a:r>
              <a:rPr lang="en-GB" sz="3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.</a:t>
            </a:r>
          </a:p>
          <a:p>
            <a:endParaRPr lang="en-GB" sz="3600" b="1" dirty="0" smtClean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Person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1:  </a:t>
            </a:r>
            <a:r>
              <a:rPr lang="en-GB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explains. “Why did God send Jesus at Christmas</a:t>
            </a:r>
            <a:r>
              <a:rPr lang="en-GB" sz="3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?”</a:t>
            </a:r>
          </a:p>
          <a:p>
            <a:r>
              <a:rPr lang="en-GB" sz="3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</a:p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Person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2: </a:t>
            </a:r>
            <a:r>
              <a:rPr lang="en-GB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explains the different names people give to Jesus.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8" t="29942" r="37836" b="39181"/>
          <a:stretch/>
        </p:blipFill>
        <p:spPr>
          <a:xfrm>
            <a:off x="7715862" y="403743"/>
            <a:ext cx="2646947" cy="21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12969</TotalTime>
  <Words>289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Jez</cp:lastModifiedBy>
  <cp:revision>31</cp:revision>
  <cp:lastPrinted>2024-10-23T13:22:19Z</cp:lastPrinted>
  <dcterms:created xsi:type="dcterms:W3CDTF">2024-10-11T12:06:33Z</dcterms:created>
  <dcterms:modified xsi:type="dcterms:W3CDTF">2024-11-08T11:13:40Z</dcterms:modified>
</cp:coreProperties>
</file>