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66" r:id="rId7"/>
    <p:sldId id="268" r:id="rId8"/>
    <p:sldId id="269" r:id="rId9"/>
    <p:sldId id="270" r:id="rId10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46D"/>
    <a:srgbClr val="B10000"/>
    <a:srgbClr val="B00000"/>
    <a:srgbClr val="FEFEFC"/>
    <a:srgbClr val="BE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1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9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E871-70D8-4AF7-9FA1-20405F65A88C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x6uRWSmo2g" TargetMode="External"/><Relationship Id="rId4" Type="http://schemas.openxmlformats.org/officeDocument/2006/relationships/hyperlink" Target="https://www.youtube.com/watch?v=XWV4OpNgNb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app=desktop&amp;v=8Svwt4PzV9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980" y="2817084"/>
            <a:ext cx="5060824" cy="5060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20" y="26992"/>
            <a:ext cx="3155576" cy="3155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63" y="3400480"/>
            <a:ext cx="3515905" cy="3515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455132">
            <a:off x="2198566" y="2563242"/>
            <a:ext cx="7717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Searching@ Christmas</a:t>
            </a:r>
            <a:endParaRPr lang="en-GB" sz="6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300725">
            <a:off x="2951747" y="1796715"/>
            <a:ext cx="8694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anose="030604020304060B0204" pitchFamily="66" charset="0"/>
              </a:rPr>
              <a:t>Let’s go looking for treasure?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formal Roman" panose="030604020304060B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30721" r="12258" b="25409"/>
          <a:stretch/>
        </p:blipFill>
        <p:spPr>
          <a:xfrm>
            <a:off x="4489696" y="3190252"/>
            <a:ext cx="2809461" cy="202758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065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4005" y="2158272"/>
            <a:ext cx="9186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hlinkClick r:id="rId4"/>
              </a:rPr>
              <a:t>https://www.youtube.com/watch?v=XWV4OpNgNbc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136" y="4470353"/>
            <a:ext cx="9048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hlinkClick r:id="rId5"/>
              </a:rPr>
              <a:t>https://www.youtube.com/watch?v=fx6uRWSmo2g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5474" y="562708"/>
            <a:ext cx="231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Activity 1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37" y="2936345"/>
            <a:ext cx="10767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Why are they keen to find the presents? Is it a genuine reason ? Is there another reason why hey want to find the presents?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327" y="5219531"/>
            <a:ext cx="9863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Why did Chandler decide it was wrong to look at the presents?  Is it better to know or have a </a:t>
            </a:r>
            <a:r>
              <a:rPr lang="en-GB" sz="3200" dirty="0" smtClean="0">
                <a:solidFill>
                  <a:schemeClr val="bg1"/>
                </a:solidFill>
              </a:rPr>
              <a:t>surprise</a:t>
            </a:r>
            <a:r>
              <a:rPr lang="en-GB" sz="3200" dirty="0">
                <a:solidFill>
                  <a:schemeClr val="bg1"/>
                </a:solidFill>
              </a:rPr>
              <a:t>?  What was Chandler’s response to his present?</a:t>
            </a:r>
          </a:p>
        </p:txBody>
      </p:sp>
    </p:spTree>
    <p:extLst>
      <p:ext uri="{BB962C8B-B14F-4D97-AF65-F5344CB8AC3E}">
        <p14:creationId xmlns:p14="http://schemas.microsoft.com/office/powerpoint/2010/main" val="9995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5474" y="380435"/>
            <a:ext cx="231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Activity 2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5473" y="1961328"/>
            <a:ext cx="9441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He has made everything appropriate in its time. He has also set eternity in their heart, </a:t>
            </a:r>
            <a:r>
              <a:rPr lang="en-GB" sz="2800" b="1" i="1" u="sng" dirty="0">
                <a:solidFill>
                  <a:schemeClr val="bg1"/>
                </a:solidFill>
              </a:rPr>
              <a:t>without the possibility </a:t>
            </a:r>
            <a:r>
              <a:rPr lang="en-GB" sz="2800" dirty="0">
                <a:solidFill>
                  <a:schemeClr val="bg1"/>
                </a:solidFill>
              </a:rPr>
              <a:t>that mankind will find out the work which God has done from the beginning even to the end</a:t>
            </a:r>
            <a:r>
              <a:rPr lang="en-GB" sz="2800" dirty="0" smtClean="0">
                <a:solidFill>
                  <a:schemeClr val="bg1"/>
                </a:solidFill>
              </a:rPr>
              <a:t>. Ecclesiastes 3:11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5473" y="4025854"/>
            <a:ext cx="8357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What does this mean? </a:t>
            </a:r>
            <a:r>
              <a:rPr lang="en-GB" sz="3200" dirty="0" smtClean="0">
                <a:solidFill>
                  <a:schemeClr val="bg1"/>
                </a:solidFill>
              </a:rPr>
              <a:t>It seems that God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 wants us to search without ever finding Him.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</a:rPr>
              <a:t>Can that be right</a:t>
            </a:r>
            <a:r>
              <a:rPr lang="en-GB" sz="3200" dirty="0" smtClean="0">
                <a:solidFill>
                  <a:schemeClr val="bg1"/>
                </a:solidFill>
              </a:rPr>
              <a:t>? 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677" y="5942190"/>
            <a:ext cx="9142765" cy="59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ONLY FAITH IN JESUS WILL REVEAL ETERNITY TO US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5474" y="380435"/>
            <a:ext cx="231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Activity 3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523" y="2131329"/>
            <a:ext cx="621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Read Mathew 2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251" y="2777660"/>
            <a:ext cx="102928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1. Which </a:t>
            </a:r>
            <a:r>
              <a:rPr lang="en-GB" sz="3600" dirty="0">
                <a:solidFill>
                  <a:schemeClr val="bg1"/>
                </a:solidFill>
              </a:rPr>
              <a:t>two groups of people were searching for Jesus?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2. What </a:t>
            </a:r>
            <a:r>
              <a:rPr lang="en-GB" sz="3600" dirty="0">
                <a:solidFill>
                  <a:schemeClr val="bg1"/>
                </a:solidFill>
              </a:rPr>
              <a:t>were their reasons for searching</a:t>
            </a:r>
            <a:r>
              <a:rPr lang="en-GB" sz="3600" dirty="0" smtClean="0">
                <a:solidFill>
                  <a:schemeClr val="bg1"/>
                </a:solidFill>
              </a:rPr>
              <a:t>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b="1" dirty="0" smtClean="0">
                <a:solidFill>
                  <a:schemeClr val="bg1"/>
                </a:solidFill>
              </a:rPr>
              <a:t>Read Luke 2:8-13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3. What </a:t>
            </a:r>
            <a:r>
              <a:rPr lang="en-GB" sz="3600" dirty="0">
                <a:solidFill>
                  <a:schemeClr val="bg1"/>
                </a:solidFill>
              </a:rPr>
              <a:t>is the difference with the Shepherds search for Jesus? 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-90430"/>
            <a:ext cx="3676140" cy="36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5474" y="380435"/>
            <a:ext cx="231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Activity 4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493" y="3052741"/>
            <a:ext cx="1110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linkClick r:id="rId4"/>
              </a:rPr>
              <a:t>https://www.youtube.com/watch?app=desktop&amp;v=8Svwt4PzV90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3046" y="2322395"/>
            <a:ext cx="100744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In all the parables which character is God and which is us</a:t>
            </a:r>
            <a:r>
              <a:rPr lang="en-GB" sz="3600" dirty="0" smtClean="0">
                <a:solidFill>
                  <a:schemeClr val="bg1"/>
                </a:solidFill>
              </a:rPr>
              <a:t>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What do we learn about God from these parables</a:t>
            </a:r>
            <a:r>
              <a:rPr lang="en-GB" sz="3600" dirty="0" smtClean="0">
                <a:solidFill>
                  <a:schemeClr val="bg1"/>
                </a:solidFill>
              </a:rPr>
              <a:t>?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07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5415" y="1982596"/>
            <a:ext cx="9746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Knowing that God is looking for us… He loves us and wants us back ( like a lost child!)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How </a:t>
            </a:r>
            <a:r>
              <a:rPr lang="en-GB" sz="3600" dirty="0">
                <a:solidFill>
                  <a:schemeClr val="bg1"/>
                </a:solidFill>
              </a:rPr>
              <a:t>do you feel</a:t>
            </a:r>
            <a:r>
              <a:rPr lang="en-GB" sz="3600" dirty="0" smtClean="0">
                <a:solidFill>
                  <a:schemeClr val="bg1"/>
                </a:solidFill>
              </a:rPr>
              <a:t>?</a:t>
            </a:r>
          </a:p>
          <a:p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Do you want to be found? Do you want to stay lost? Why</a:t>
            </a:r>
            <a:r>
              <a:rPr lang="en-GB" sz="3600" dirty="0" smtClean="0">
                <a:solidFill>
                  <a:schemeClr val="bg1"/>
                </a:solidFill>
              </a:rPr>
              <a:t>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Why might people not want to be found?</a:t>
            </a:r>
          </a:p>
        </p:txBody>
      </p:sp>
    </p:spTree>
    <p:extLst>
      <p:ext uri="{BB962C8B-B14F-4D97-AF65-F5344CB8AC3E}">
        <p14:creationId xmlns:p14="http://schemas.microsoft.com/office/powerpoint/2010/main" val="7259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42" y="3400480"/>
            <a:ext cx="1944854" cy="34575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16923" y="1327343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Whatever you’re searching for…only Jesus will satisfy your soul!</a:t>
            </a:r>
            <a:endParaRPr lang="en-GB" sz="6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12822</TotalTime>
  <Words>285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Informal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Jez</cp:lastModifiedBy>
  <cp:revision>30</cp:revision>
  <cp:lastPrinted>2024-10-23T13:22:19Z</cp:lastPrinted>
  <dcterms:created xsi:type="dcterms:W3CDTF">2024-10-11T12:06:33Z</dcterms:created>
  <dcterms:modified xsi:type="dcterms:W3CDTF">2024-11-01T14:51:46Z</dcterms:modified>
</cp:coreProperties>
</file>