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0" d="100"/>
          <a:sy n="70" d="100"/>
        </p:scale>
        <p:origin x="2094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54167-77F8-486A-A5CC-DC5786BCBFEC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4FDC-D1DE-4A4C-B056-B920A76ED2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8787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54167-77F8-486A-A5CC-DC5786BCBFEC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4FDC-D1DE-4A4C-B056-B920A76ED2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8131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54167-77F8-486A-A5CC-DC5786BCBFEC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4FDC-D1DE-4A4C-B056-B920A76ED2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1724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54167-77F8-486A-A5CC-DC5786BCBFEC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4FDC-D1DE-4A4C-B056-B920A76ED2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032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54167-77F8-486A-A5CC-DC5786BCBFEC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4FDC-D1DE-4A4C-B056-B920A76ED2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221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54167-77F8-486A-A5CC-DC5786BCBFEC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4FDC-D1DE-4A4C-B056-B920A76ED2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846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54167-77F8-486A-A5CC-DC5786BCBFEC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4FDC-D1DE-4A4C-B056-B920A76ED2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725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54167-77F8-486A-A5CC-DC5786BCBFEC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4FDC-D1DE-4A4C-B056-B920A76ED2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575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54167-77F8-486A-A5CC-DC5786BCBFEC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4FDC-D1DE-4A4C-B056-B920A76ED2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052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54167-77F8-486A-A5CC-DC5786BCBFEC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4FDC-D1DE-4A4C-B056-B920A76ED2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296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54167-77F8-486A-A5CC-DC5786BCBFEC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4FDC-D1DE-4A4C-B056-B920A76ED2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299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54167-77F8-486A-A5CC-DC5786BCBFEC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A4FDC-D1DE-4A4C-B056-B920A76ED2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596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search?q=stories+of+the+biblew+noah+and+the+flood&amp;rlz=1C1VDKB_enGB1133GB1134&amp;oq=stories+of+the+biblew+noah+and+the+flood&amp;gs_lcrp=EgZjaHJvbWUyBggAEEUYOTIJCAEQABgNGIAEMggIAhAAGBYYHjIICAMQABgWGB4yDQgEEAAYhgMYgAQYigUyDQgFEAAYhgMYgAQYigUyCggGEAAYgAQYogQyCggHEAAYgAQYogTSAQoxODcwMmowajE1qAIAsAIA&amp;sourceid=chrome&amp;ie=UTF-8#fpstate=ive&amp;vld=cid:aba9a426,vid:qzYjy6lhRag,st: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9433" y="108557"/>
            <a:ext cx="3222567" cy="322256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444" y="2901388"/>
            <a:ext cx="7371110" cy="106388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Noah –New Beginnings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Genesis 7-9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454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9433" y="108557"/>
            <a:ext cx="3222567" cy="3222567"/>
          </a:xfrm>
          <a:prstGeom prst="rect">
            <a:avLst/>
          </a:prstGeom>
        </p:spPr>
      </p:pic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123167" y="3138575"/>
            <a:ext cx="9144000" cy="1655762"/>
          </a:xfrm>
        </p:spPr>
        <p:txBody>
          <a:bodyPr/>
          <a:lstStyle/>
          <a:p>
            <a:r>
              <a:rPr lang="en-GB" dirty="0"/>
              <a:t>Watch Cheesy video</a:t>
            </a:r>
          </a:p>
          <a:p>
            <a:r>
              <a:rPr lang="en-GB" dirty="0">
                <a:hlinkClick r:id="rId3"/>
              </a:rPr>
              <a:t>Noah and the flood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165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9433" y="108557"/>
            <a:ext cx="3222567" cy="3222567"/>
          </a:xfrm>
          <a:prstGeom prst="rect">
            <a:avLst/>
          </a:prstGeom>
        </p:spPr>
      </p:pic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28337" y="802105"/>
            <a:ext cx="9047747" cy="5678906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buAutoNum type="arabicPeriod"/>
            </a:pPr>
            <a:r>
              <a:rPr lang="en-GB" sz="2600" dirty="0" smtClean="0"/>
              <a:t>In </a:t>
            </a:r>
            <a:r>
              <a:rPr lang="en-GB" sz="2600" dirty="0"/>
              <a:t>v 16 it says the “Lord shut him in.” What do you think that would have sounded and felt like? </a:t>
            </a:r>
            <a:endParaRPr lang="en-GB" sz="2600" dirty="0" smtClean="0"/>
          </a:p>
          <a:p>
            <a:pPr algn="just"/>
            <a:endParaRPr lang="en-GB" sz="2600" dirty="0"/>
          </a:p>
          <a:p>
            <a:pPr algn="just"/>
            <a:r>
              <a:rPr lang="en-GB" sz="2600" dirty="0"/>
              <a:t>2</a:t>
            </a:r>
            <a:r>
              <a:rPr lang="en-GB" sz="2600" dirty="0" smtClean="0"/>
              <a:t>.  What </a:t>
            </a:r>
            <a:r>
              <a:rPr lang="en-GB" sz="2600" dirty="0"/>
              <a:t>sort of other sounds do you think Noah and his family heard? </a:t>
            </a:r>
            <a:r>
              <a:rPr lang="en-GB" sz="2600" dirty="0" smtClean="0"/>
              <a:t>  </a:t>
            </a:r>
          </a:p>
          <a:p>
            <a:pPr algn="just"/>
            <a:r>
              <a:rPr lang="en-GB" sz="2600" dirty="0"/>
              <a:t> </a:t>
            </a:r>
            <a:r>
              <a:rPr lang="en-GB" sz="2600" dirty="0" smtClean="0"/>
              <a:t>    (</a:t>
            </a:r>
            <a:r>
              <a:rPr lang="en-GB" sz="2600" dirty="0"/>
              <a:t>loud </a:t>
            </a:r>
            <a:r>
              <a:rPr lang="en-GB" sz="2600" dirty="0" smtClean="0"/>
              <a:t>seal </a:t>
            </a:r>
            <a:r>
              <a:rPr lang="en-GB" sz="2600" dirty="0"/>
              <a:t>being place on ark, all </a:t>
            </a:r>
            <a:r>
              <a:rPr lang="en-GB" sz="2600" dirty="0" smtClean="0"/>
              <a:t>the </a:t>
            </a:r>
            <a:r>
              <a:rPr lang="en-GB" sz="2600" dirty="0"/>
              <a:t>animals making noise, the </a:t>
            </a:r>
            <a:endParaRPr lang="en-GB" sz="2600" dirty="0" smtClean="0"/>
          </a:p>
          <a:p>
            <a:pPr algn="just"/>
            <a:r>
              <a:rPr lang="en-GB" sz="2600" dirty="0"/>
              <a:t> </a:t>
            </a:r>
            <a:r>
              <a:rPr lang="en-GB" sz="2600" dirty="0" smtClean="0"/>
              <a:t>    sounds </a:t>
            </a:r>
            <a:r>
              <a:rPr lang="en-GB" sz="2600" dirty="0"/>
              <a:t>of other </a:t>
            </a:r>
            <a:r>
              <a:rPr lang="en-GB" sz="2600" dirty="0" smtClean="0"/>
              <a:t> people </a:t>
            </a:r>
            <a:r>
              <a:rPr lang="en-GB" sz="2600" dirty="0"/>
              <a:t>banging on ark in mockery or to be saved</a:t>
            </a:r>
            <a:r>
              <a:rPr lang="en-GB" sz="2600" dirty="0" smtClean="0"/>
              <a:t>).</a:t>
            </a:r>
          </a:p>
          <a:p>
            <a:pPr algn="just"/>
            <a:endParaRPr lang="en-GB" sz="2600" dirty="0"/>
          </a:p>
          <a:p>
            <a:pPr algn="just"/>
            <a:r>
              <a:rPr lang="en-GB" sz="2600" dirty="0"/>
              <a:t>3. Have  you ever been on a cruise ship? Did you ever wonder if it </a:t>
            </a:r>
            <a:endParaRPr lang="en-GB" sz="2600" dirty="0" smtClean="0"/>
          </a:p>
          <a:p>
            <a:pPr algn="just"/>
            <a:r>
              <a:rPr lang="en-GB" sz="2600" dirty="0"/>
              <a:t> </a:t>
            </a:r>
            <a:r>
              <a:rPr lang="en-GB" sz="2600" dirty="0" smtClean="0"/>
              <a:t>   would actually </a:t>
            </a:r>
            <a:r>
              <a:rPr lang="en-GB" sz="2600" dirty="0"/>
              <a:t>float</a:t>
            </a:r>
            <a:r>
              <a:rPr lang="en-GB" sz="2600" dirty="0" smtClean="0"/>
              <a:t>?</a:t>
            </a:r>
          </a:p>
          <a:p>
            <a:pPr algn="just"/>
            <a:endParaRPr lang="en-GB" sz="2600" dirty="0"/>
          </a:p>
          <a:p>
            <a:pPr algn="just"/>
            <a:r>
              <a:rPr lang="en-GB" sz="2600" dirty="0"/>
              <a:t>4. </a:t>
            </a:r>
            <a:r>
              <a:rPr lang="en-GB" sz="2600" dirty="0" smtClean="0"/>
              <a:t>What </a:t>
            </a:r>
            <a:r>
              <a:rPr lang="en-GB" sz="2600" dirty="0"/>
              <a:t>is the longest time you have seen it rain? How does extended </a:t>
            </a:r>
            <a:endParaRPr lang="en-GB" sz="2600" dirty="0" smtClean="0"/>
          </a:p>
          <a:p>
            <a:pPr algn="just"/>
            <a:r>
              <a:rPr lang="en-GB" sz="2600" dirty="0"/>
              <a:t> </a:t>
            </a:r>
            <a:r>
              <a:rPr lang="en-GB" sz="2600" dirty="0" smtClean="0"/>
              <a:t>   periods </a:t>
            </a:r>
            <a:r>
              <a:rPr lang="en-GB" sz="2600" dirty="0"/>
              <a:t>of rain make you feel?</a:t>
            </a:r>
          </a:p>
          <a:p>
            <a:pPr algn="just"/>
            <a:r>
              <a:rPr lang="en-GB" sz="2600" dirty="0"/>
              <a:t>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054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9433" y="108557"/>
            <a:ext cx="3222567" cy="3222567"/>
          </a:xfrm>
          <a:prstGeom prst="rect">
            <a:avLst/>
          </a:prstGeom>
        </p:spPr>
      </p:pic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08548" y="577516"/>
            <a:ext cx="9272336" cy="5839326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sz="2800" dirty="0" smtClean="0"/>
              <a:t>5. How </a:t>
            </a:r>
            <a:r>
              <a:rPr lang="en-GB" sz="2800" dirty="0"/>
              <a:t>long was Noah in the Ark? </a:t>
            </a:r>
            <a:r>
              <a:rPr lang="en-GB" sz="2800" dirty="0" smtClean="0"/>
              <a:t>Remember </a:t>
            </a:r>
            <a:r>
              <a:rPr lang="en-GB" sz="2800" dirty="0"/>
              <a:t>months only </a:t>
            </a:r>
            <a:endParaRPr lang="en-GB" sz="2800" dirty="0" smtClean="0"/>
          </a:p>
          <a:p>
            <a:pPr algn="just"/>
            <a:r>
              <a:rPr lang="en-GB" sz="2800" dirty="0"/>
              <a:t> </a:t>
            </a:r>
            <a:r>
              <a:rPr lang="en-GB" sz="2800" dirty="0" smtClean="0"/>
              <a:t>    had </a:t>
            </a:r>
            <a:r>
              <a:rPr lang="en-GB" sz="2800" dirty="0"/>
              <a:t>28 </a:t>
            </a:r>
            <a:r>
              <a:rPr lang="en-GB" sz="2800" dirty="0" smtClean="0"/>
              <a:t>  days </a:t>
            </a:r>
            <a:r>
              <a:rPr lang="en-GB" sz="2800" dirty="0"/>
              <a:t>as it  </a:t>
            </a:r>
            <a:r>
              <a:rPr lang="en-GB" sz="2800" dirty="0" smtClean="0"/>
              <a:t>was </a:t>
            </a:r>
            <a:r>
              <a:rPr lang="en-GB" sz="2800" dirty="0"/>
              <a:t>a lunar </a:t>
            </a:r>
            <a:r>
              <a:rPr lang="en-GB" sz="2800" dirty="0" smtClean="0"/>
              <a:t>calendar (</a:t>
            </a:r>
            <a:r>
              <a:rPr lang="en-GB" sz="2800" dirty="0" err="1"/>
              <a:t>Ch</a:t>
            </a:r>
            <a:r>
              <a:rPr lang="en-GB" sz="2800" dirty="0"/>
              <a:t> 7:17,24, </a:t>
            </a:r>
            <a:r>
              <a:rPr lang="en-GB" sz="2800" dirty="0" smtClean="0"/>
              <a:t>8:3-14)</a:t>
            </a:r>
          </a:p>
          <a:p>
            <a:pPr algn="just"/>
            <a:endParaRPr lang="en-GB" sz="2800" dirty="0"/>
          </a:p>
          <a:p>
            <a:pPr algn="just"/>
            <a:r>
              <a:rPr lang="en-GB" sz="2800" dirty="0"/>
              <a:t>6. What must it have felt like to be cooped up in the </a:t>
            </a:r>
            <a:r>
              <a:rPr lang="en-GB" sz="2800" dirty="0" smtClean="0"/>
              <a:t>ark</a:t>
            </a:r>
          </a:p>
          <a:p>
            <a:pPr algn="just"/>
            <a:r>
              <a:rPr lang="en-GB" sz="2800" dirty="0"/>
              <a:t> </a:t>
            </a:r>
            <a:r>
              <a:rPr lang="en-GB" sz="2800" dirty="0" smtClean="0"/>
              <a:t>    </a:t>
            </a:r>
            <a:r>
              <a:rPr lang="en-GB" sz="2800" dirty="0"/>
              <a:t>all that time? </a:t>
            </a:r>
            <a:r>
              <a:rPr lang="en-GB" sz="2800" dirty="0" smtClean="0"/>
              <a:t>(Imagine </a:t>
            </a:r>
            <a:r>
              <a:rPr lang="en-GB" sz="2800" dirty="0"/>
              <a:t>being stuck on a </a:t>
            </a:r>
            <a:r>
              <a:rPr lang="en-GB" sz="2800" dirty="0" smtClean="0"/>
              <a:t>boat </a:t>
            </a:r>
            <a:r>
              <a:rPr lang="en-GB" sz="2800" dirty="0"/>
              <a:t>with your </a:t>
            </a:r>
            <a:endParaRPr lang="en-GB" sz="2800" dirty="0" smtClean="0"/>
          </a:p>
          <a:p>
            <a:pPr algn="just"/>
            <a:r>
              <a:rPr lang="en-GB" sz="2800" dirty="0"/>
              <a:t> </a:t>
            </a:r>
            <a:r>
              <a:rPr lang="en-GB" sz="2800" dirty="0" smtClean="0"/>
              <a:t>    family </a:t>
            </a:r>
            <a:r>
              <a:rPr lang="en-GB" sz="2800" dirty="0"/>
              <a:t>for over a year </a:t>
            </a:r>
            <a:r>
              <a:rPr lang="en-GB" sz="2800" dirty="0" smtClean="0"/>
              <a:t> with </a:t>
            </a:r>
            <a:r>
              <a:rPr lang="en-GB" sz="2800" dirty="0"/>
              <a:t>no one else!) </a:t>
            </a:r>
            <a:endParaRPr lang="en-GB" sz="2800" dirty="0" smtClean="0"/>
          </a:p>
          <a:p>
            <a:pPr algn="just"/>
            <a:endParaRPr lang="en-GB" sz="2800" dirty="0"/>
          </a:p>
          <a:p>
            <a:pPr algn="just"/>
            <a:r>
              <a:rPr lang="en-GB" sz="2800" dirty="0"/>
              <a:t>7. What promise did God make Noah? </a:t>
            </a:r>
            <a:r>
              <a:rPr lang="en-GB" sz="2800" dirty="0" smtClean="0"/>
              <a:t>6:18</a:t>
            </a:r>
          </a:p>
          <a:p>
            <a:pPr algn="just"/>
            <a:endParaRPr lang="en-GB" sz="2800" dirty="0"/>
          </a:p>
          <a:p>
            <a:pPr marL="514350" indent="-514350" algn="just">
              <a:buAutoNum type="arabicPeriod" startAt="8"/>
            </a:pPr>
            <a:r>
              <a:rPr lang="en-GB" sz="2800" dirty="0" smtClean="0"/>
              <a:t>Did </a:t>
            </a:r>
            <a:r>
              <a:rPr lang="en-GB" sz="2800" dirty="0"/>
              <a:t>Noah deserve to be the one God chose? Why</a:t>
            </a:r>
            <a:r>
              <a:rPr lang="en-GB" sz="2800" dirty="0" smtClean="0"/>
              <a:t>?</a:t>
            </a:r>
          </a:p>
          <a:p>
            <a:pPr algn="just"/>
            <a:endParaRPr lang="en-GB" sz="2800" dirty="0"/>
          </a:p>
          <a:p>
            <a:pPr algn="just"/>
            <a:r>
              <a:rPr lang="en-GB" sz="2800" dirty="0"/>
              <a:t>9.  Why did God choose Noah?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306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9433" y="108557"/>
            <a:ext cx="3222567" cy="3222567"/>
          </a:xfrm>
          <a:prstGeom prst="rect">
            <a:avLst/>
          </a:prstGeom>
        </p:spPr>
      </p:pic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36885" y="1379621"/>
            <a:ext cx="8855241" cy="4327358"/>
          </a:xfrm>
        </p:spPr>
        <p:txBody>
          <a:bodyPr>
            <a:normAutofit/>
          </a:bodyPr>
          <a:lstStyle/>
          <a:p>
            <a:pPr algn="just"/>
            <a:r>
              <a:rPr lang="en-GB" dirty="0"/>
              <a:t>10. Can you see any connection between the story of Noah and Jesus</a:t>
            </a:r>
            <a:r>
              <a:rPr lang="en-GB" dirty="0" smtClean="0"/>
              <a:t>?</a:t>
            </a:r>
          </a:p>
          <a:p>
            <a:pPr algn="just"/>
            <a:endParaRPr lang="en-GB" dirty="0"/>
          </a:p>
          <a:p>
            <a:pPr algn="just"/>
            <a:r>
              <a:rPr lang="en-GB" dirty="0" smtClean="0"/>
              <a:t> </a:t>
            </a:r>
          </a:p>
          <a:p>
            <a:pPr algn="just"/>
            <a:r>
              <a:rPr lang="en-GB" dirty="0" smtClean="0"/>
              <a:t>11. How </a:t>
            </a:r>
            <a:r>
              <a:rPr lang="en-GB" dirty="0"/>
              <a:t>does God let Noah know that he will  keep his promise and </a:t>
            </a:r>
            <a:endParaRPr lang="en-GB" dirty="0" smtClean="0"/>
          </a:p>
          <a:p>
            <a:pPr algn="just"/>
            <a:r>
              <a:rPr lang="en-GB" dirty="0"/>
              <a:t> </a:t>
            </a:r>
            <a:r>
              <a:rPr lang="en-GB" dirty="0" smtClean="0"/>
              <a:t>      not </a:t>
            </a:r>
            <a:r>
              <a:rPr lang="en-GB" dirty="0"/>
              <a:t>destroy the earth in the same </a:t>
            </a:r>
            <a:r>
              <a:rPr lang="en-GB" dirty="0" smtClean="0"/>
              <a:t>way </a:t>
            </a:r>
            <a:r>
              <a:rPr lang="en-GB" dirty="0"/>
              <a:t>again?  </a:t>
            </a:r>
            <a:endParaRPr lang="en-GB" dirty="0" smtClean="0"/>
          </a:p>
          <a:p>
            <a:pPr algn="just"/>
            <a:endParaRPr lang="en-GB" dirty="0"/>
          </a:p>
          <a:p>
            <a:pPr algn="just"/>
            <a:r>
              <a:rPr lang="en-GB" dirty="0" smtClean="0"/>
              <a:t>12. </a:t>
            </a:r>
            <a:r>
              <a:rPr lang="en-GB" dirty="0"/>
              <a:t>How do we know today that God has rescued us from our sin? </a:t>
            </a:r>
          </a:p>
          <a:p>
            <a:r>
              <a:rPr lang="en-GB" dirty="0"/>
              <a:t>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946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241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Noah –New Beginnings  Genesis 7-9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Jez</dc:creator>
  <cp:lastModifiedBy>Jez</cp:lastModifiedBy>
  <cp:revision>15</cp:revision>
  <dcterms:created xsi:type="dcterms:W3CDTF">2024-08-14T10:14:29Z</dcterms:created>
  <dcterms:modified xsi:type="dcterms:W3CDTF">2024-12-11T15:50:51Z</dcterms:modified>
</cp:coreProperties>
</file>