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63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0CB7-0DF6-4407-80CD-31FE2618FB22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52BB-194D-45DB-B1FF-F5F3B2067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585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0CB7-0DF6-4407-80CD-31FE2618FB22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52BB-194D-45DB-B1FF-F5F3B2067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413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0CB7-0DF6-4407-80CD-31FE2618FB22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52BB-194D-45DB-B1FF-F5F3B2067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67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0CB7-0DF6-4407-80CD-31FE2618FB22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52BB-194D-45DB-B1FF-F5F3B2067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795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0CB7-0DF6-4407-80CD-31FE2618FB22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52BB-194D-45DB-B1FF-F5F3B2067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470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0CB7-0DF6-4407-80CD-31FE2618FB22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52BB-194D-45DB-B1FF-F5F3B2067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45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0CB7-0DF6-4407-80CD-31FE2618FB22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52BB-194D-45DB-B1FF-F5F3B2067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963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0CB7-0DF6-4407-80CD-31FE2618FB22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52BB-194D-45DB-B1FF-F5F3B2067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975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0CB7-0DF6-4407-80CD-31FE2618FB22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52BB-194D-45DB-B1FF-F5F3B2067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569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0CB7-0DF6-4407-80CD-31FE2618FB22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52BB-194D-45DB-B1FF-F5F3B2067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086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0CB7-0DF6-4407-80CD-31FE2618FB22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52BB-194D-45DB-B1FF-F5F3B2067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31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40CB7-0DF6-4407-80CD-31FE2618FB22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B52BB-194D-45DB-B1FF-F5F3B2067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193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aISZix8vsE&amp;list=PLcfK69wvRgGfl_k7phl2ziPALYa3jlWBo&amp;index=9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uAHdW8FdLs&amp;list=PLcfK69wvRgGfl_k7phl2ziPALYa3jlWBo&amp;index=12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pq4FpNnvcg&amp;list=PLcfK69wvRgGfl_k7phl2ziPALYa3jlWBo&amp;index=2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9443" y="173038"/>
            <a:ext cx="9144000" cy="1210020"/>
          </a:xfrm>
        </p:spPr>
        <p:txBody>
          <a:bodyPr/>
          <a:lstStyle/>
          <a:p>
            <a:r>
              <a:rPr lang="en-GB" dirty="0" smtClean="0"/>
              <a:t>Joseph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3443" y="173038"/>
            <a:ext cx="1734171" cy="17341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9392" y="2239997"/>
            <a:ext cx="4141304" cy="4141304"/>
          </a:xfrm>
          <a:prstGeom prst="rect">
            <a:avLst/>
          </a:prstGeom>
        </p:spPr>
      </p:pic>
      <p:sp>
        <p:nvSpPr>
          <p:cNvPr id="7" name="Cloud Callout 6"/>
          <p:cNvSpPr/>
          <p:nvPr/>
        </p:nvSpPr>
        <p:spPr>
          <a:xfrm>
            <a:off x="596347" y="359672"/>
            <a:ext cx="3313045" cy="1880325"/>
          </a:xfrm>
          <a:prstGeom prst="cloudCallout">
            <a:avLst>
              <a:gd name="adj1" fmla="val 80875"/>
              <a:gd name="adj2" fmla="val 7368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Arrogant youth!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8" name="Cloud Callout 7"/>
          <p:cNvSpPr/>
          <p:nvPr/>
        </p:nvSpPr>
        <p:spPr>
          <a:xfrm>
            <a:off x="8256104" y="556591"/>
            <a:ext cx="2398644" cy="2776331"/>
          </a:xfrm>
          <a:prstGeom prst="cloudCallout">
            <a:avLst>
              <a:gd name="adj1" fmla="val -101834"/>
              <a:gd name="adj2" fmla="val 275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Cloud Callout 8"/>
          <p:cNvSpPr/>
          <p:nvPr/>
        </p:nvSpPr>
        <p:spPr>
          <a:xfrm>
            <a:off x="278296" y="3186388"/>
            <a:ext cx="2915480" cy="2293386"/>
          </a:xfrm>
          <a:prstGeom prst="cloudCallout">
            <a:avLst>
              <a:gd name="adj1" fmla="val 134039"/>
              <a:gd name="adj2" fmla="val -6418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loud Callout 9"/>
          <p:cNvSpPr/>
          <p:nvPr/>
        </p:nvSpPr>
        <p:spPr>
          <a:xfrm>
            <a:off x="8753060" y="4194313"/>
            <a:ext cx="3081131" cy="1928191"/>
          </a:xfrm>
          <a:prstGeom prst="cloudCallout">
            <a:avLst>
              <a:gd name="adj1" fmla="val -127524"/>
              <a:gd name="adj2" fmla="val -12684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921027" y="3717259"/>
            <a:ext cx="17227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Crazy dreamer</a:t>
            </a:r>
            <a:endParaRPr lang="en-GB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8695805" y="999268"/>
            <a:ext cx="166314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I want to kill him, I’m so jealous</a:t>
            </a:r>
            <a:endParaRPr lang="en-GB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9780104" y="4409756"/>
            <a:ext cx="20540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Dad’s favourite …</a:t>
            </a:r>
            <a:r>
              <a:rPr lang="en-GB" sz="2800" dirty="0" err="1" smtClean="0"/>
              <a:t>Ggrrr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69928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9443" y="173038"/>
            <a:ext cx="9144000" cy="1210020"/>
          </a:xfrm>
        </p:spPr>
        <p:txBody>
          <a:bodyPr/>
          <a:lstStyle/>
          <a:p>
            <a:r>
              <a:rPr lang="en-GB" dirty="0" smtClean="0"/>
              <a:t>Joseph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3443" y="173038"/>
            <a:ext cx="1734171" cy="1734171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900476" y="1319697"/>
            <a:ext cx="3701934" cy="1655762"/>
          </a:xfrm>
        </p:spPr>
        <p:txBody>
          <a:bodyPr/>
          <a:lstStyle/>
          <a:p>
            <a:r>
              <a:rPr lang="en-GB" dirty="0" smtClean="0"/>
              <a:t>Read Genesis 39:1-6</a:t>
            </a:r>
          </a:p>
          <a:p>
            <a:r>
              <a:rPr lang="en-GB" dirty="0" smtClean="0"/>
              <a:t>And watch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4227443" y="286920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hlinkClick r:id="rId3"/>
              </a:rPr>
              <a:t>Joseph King of Dreams  clip 1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4976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3443" y="173038"/>
            <a:ext cx="1734171" cy="173417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6486" y="2073464"/>
            <a:ext cx="1138289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1.Is </a:t>
            </a:r>
            <a:r>
              <a:rPr lang="en-GB" sz="2800" dirty="0"/>
              <a:t>Joseph’s behaviour surprising? Why didn’t he rebel or try to escape back home</a:t>
            </a:r>
            <a:r>
              <a:rPr lang="en-GB" sz="2800" dirty="0" smtClean="0"/>
              <a:t>?</a:t>
            </a:r>
          </a:p>
          <a:p>
            <a:endParaRPr lang="en-GB" sz="2800" dirty="0"/>
          </a:p>
          <a:p>
            <a:r>
              <a:rPr lang="en-GB" sz="2800" dirty="0" smtClean="0"/>
              <a:t>2. God </a:t>
            </a:r>
            <a:r>
              <a:rPr lang="en-GB" sz="2800" dirty="0"/>
              <a:t>does not help Joseph escape, but makes His presence known in other ways? What does this teach us about God in our own lives and personal situations</a:t>
            </a:r>
            <a:r>
              <a:rPr lang="en-GB" sz="2800" dirty="0" smtClean="0"/>
              <a:t>?</a:t>
            </a:r>
          </a:p>
          <a:p>
            <a:endParaRPr lang="en-GB" sz="2800" dirty="0"/>
          </a:p>
          <a:p>
            <a:r>
              <a:rPr lang="en-GB" sz="2800" dirty="0" smtClean="0"/>
              <a:t>3. What </a:t>
            </a:r>
            <a:r>
              <a:rPr lang="en-GB" sz="2800" dirty="0"/>
              <a:t>must have it been like living in exile, away from home? How would he have felt? Why do you think he needed to trust God so much?</a:t>
            </a:r>
          </a:p>
        </p:txBody>
      </p:sp>
    </p:spTree>
    <p:extLst>
      <p:ext uri="{BB962C8B-B14F-4D97-AF65-F5344CB8AC3E}">
        <p14:creationId xmlns:p14="http://schemas.microsoft.com/office/powerpoint/2010/main" val="587245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3443" y="173038"/>
            <a:ext cx="1734171" cy="1734171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16676" y="434889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Read Genesis 39:19- 40: 23</a:t>
            </a:r>
          </a:p>
          <a:p>
            <a:r>
              <a:rPr lang="en-GB" dirty="0" smtClean="0"/>
              <a:t>And/or watch</a:t>
            </a:r>
          </a:p>
          <a:p>
            <a:endParaRPr lang="en-GB" dirty="0" smtClean="0"/>
          </a:p>
          <a:p>
            <a:r>
              <a:rPr lang="en-GB" dirty="0" smtClean="0">
                <a:hlinkClick r:id="rId3"/>
              </a:rPr>
              <a:t>Joseph King of Dreams clip 2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74815" y="2338151"/>
            <a:ext cx="11820698" cy="4503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9000"/>
              </a:lnSpc>
              <a:spcAft>
                <a:spcPts val="600"/>
              </a:spcAft>
              <a:buAutoNum type="arabicPeriod"/>
            </a:pPr>
            <a:r>
              <a:rPr lang="en-GB" sz="3200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What </a:t>
            </a:r>
            <a:r>
              <a:rPr lang="en-GB" sz="3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does 39:21-23 tell us about  Joseph’s prison experience</a:t>
            </a:r>
            <a:r>
              <a:rPr lang="en-GB" sz="3200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?</a:t>
            </a:r>
          </a:p>
          <a:p>
            <a:r>
              <a:rPr lang="en-GB" sz="3200" dirty="0" smtClean="0"/>
              <a:t>2. How </a:t>
            </a:r>
            <a:r>
              <a:rPr lang="en-GB" sz="3200" dirty="0"/>
              <a:t>did Joseph help others whilst in prison? </a:t>
            </a:r>
          </a:p>
          <a:p>
            <a:r>
              <a:rPr lang="en-GB" sz="3200" dirty="0"/>
              <a:t>3. Was he right to tell the baker the truth even though it was bad news?</a:t>
            </a:r>
          </a:p>
          <a:p>
            <a:r>
              <a:rPr lang="en-GB" sz="3200" dirty="0"/>
              <a:t>4. What can we learn from the Butler’s forgetfulness?</a:t>
            </a:r>
          </a:p>
          <a:p>
            <a:r>
              <a:rPr lang="en-GB" sz="3200" dirty="0"/>
              <a:t>5. Look at </a:t>
            </a:r>
            <a:r>
              <a:rPr lang="en-GB" sz="3200" dirty="0" err="1"/>
              <a:t>ch</a:t>
            </a:r>
            <a:r>
              <a:rPr lang="en-GB" sz="3200" dirty="0"/>
              <a:t> 41:1. How long did he have to wait for release? Did God forget him?</a:t>
            </a:r>
          </a:p>
          <a:p>
            <a:r>
              <a:rPr lang="en-GB" dirty="0"/>
              <a:t> </a:t>
            </a:r>
          </a:p>
          <a:p>
            <a:pPr algn="just">
              <a:lnSpc>
                <a:spcPct val="119000"/>
              </a:lnSpc>
              <a:spcAft>
                <a:spcPts val="600"/>
              </a:spcAft>
            </a:pPr>
            <a:endParaRPr lang="en-GB" sz="12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12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983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3443" y="173038"/>
            <a:ext cx="1734171" cy="1734171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07779" y="571746"/>
            <a:ext cx="9144000" cy="1655762"/>
          </a:xfrm>
        </p:spPr>
        <p:txBody>
          <a:bodyPr/>
          <a:lstStyle/>
          <a:p>
            <a:r>
              <a:rPr lang="en-GB" sz="3200" dirty="0" smtClean="0"/>
              <a:t>Read Genesis 44:16-45:8</a:t>
            </a:r>
            <a:endParaRPr lang="en-GB" sz="3200" dirty="0" smtClean="0">
              <a:hlinkClick r:id="rId3"/>
            </a:endParaRPr>
          </a:p>
          <a:p>
            <a:r>
              <a:rPr lang="en-GB" dirty="0" smtClean="0">
                <a:hlinkClick r:id="rId3"/>
              </a:rPr>
              <a:t>Joseph </a:t>
            </a:r>
            <a:r>
              <a:rPr lang="en-GB" dirty="0" smtClean="0">
                <a:hlinkClick r:id="rId3"/>
              </a:rPr>
              <a:t>King of Dreams clip 3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13346" y="2227508"/>
            <a:ext cx="11544268" cy="2670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9994" marR="0" indent="-359994" algn="just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1. How does the story end? </a:t>
            </a:r>
            <a:endParaRPr lang="en-GB" sz="2800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59994" marR="0" indent="-359994" algn="just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800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</a:t>
            </a: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. Why does Joseph forgive his brothers?</a:t>
            </a:r>
          </a:p>
          <a:p>
            <a:pPr marL="359994" marR="0" indent="-359994" algn="just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3. What does Joseph realise about his whole life?</a:t>
            </a:r>
          </a:p>
          <a:p>
            <a:pPr marL="359994" marR="0" indent="-359994" algn="just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4. Can you see any comparisons between Joseph and Jesus?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GB" sz="12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12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219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9443" y="173038"/>
            <a:ext cx="9144000" cy="1210020"/>
          </a:xfrm>
        </p:spPr>
        <p:txBody>
          <a:bodyPr/>
          <a:lstStyle/>
          <a:p>
            <a:r>
              <a:rPr lang="en-GB" dirty="0" smtClean="0"/>
              <a:t>Joseph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3443" y="173038"/>
            <a:ext cx="1734171" cy="173417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2947" y="1701510"/>
            <a:ext cx="3279053" cy="37492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076950" y="5226960"/>
            <a:ext cx="733425" cy="447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810375" y="2076227"/>
            <a:ext cx="6096000" cy="33564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7200" b="1" dirty="0">
                <a:ln w="10160" cap="flat" cmpd="sng" algn="ctr">
                  <a:solidFill>
                    <a:srgbClr val="4472C4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LORD was with Joseph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800" b="1" dirty="0">
                <a:ln w="10160" cap="flat" cmpd="sng" algn="ctr">
                  <a:solidFill>
                    <a:srgbClr val="4472C4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IS with me too.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27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223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Joseph</vt:lpstr>
      <vt:lpstr>Joseph</vt:lpstr>
      <vt:lpstr>PowerPoint Presentation</vt:lpstr>
      <vt:lpstr>PowerPoint Presentation</vt:lpstr>
      <vt:lpstr>PowerPoint Presentation</vt:lpstr>
      <vt:lpstr>Joseph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Jez</dc:creator>
  <cp:lastModifiedBy>Jez</cp:lastModifiedBy>
  <cp:revision>15</cp:revision>
  <dcterms:created xsi:type="dcterms:W3CDTF">2024-09-11T10:46:05Z</dcterms:created>
  <dcterms:modified xsi:type="dcterms:W3CDTF">2024-09-15T08:15:15Z</dcterms:modified>
</cp:coreProperties>
</file>