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7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29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07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57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47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97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57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19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09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60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24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3A9E-2F51-493B-8095-4D4735336A73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135CB-E3C9-4CDF-8F6B-D9EB3397C8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00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online-stopwatch.com/chance-games/find-the-bal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1EE4PorAl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s8kEyZUUv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5953" y="0"/>
            <a:ext cx="1666047" cy="16660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0661" y="366990"/>
            <a:ext cx="9144000" cy="1024488"/>
          </a:xfrm>
        </p:spPr>
        <p:txBody>
          <a:bodyPr/>
          <a:lstStyle/>
          <a:p>
            <a:r>
              <a:rPr lang="en-GB" b="1" dirty="0" smtClean="0"/>
              <a:t>Jacob: Deceiver deceived</a:t>
            </a:r>
            <a:endParaRPr lang="en-GB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4731" y="3283986"/>
            <a:ext cx="9144000" cy="16557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3"/>
              </a:rPr>
              <a:t>online-stopwatch.com/chance-games/find-the-ball/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61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48" y="0"/>
            <a:ext cx="1664352" cy="16643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09493" y="4185238"/>
            <a:ext cx="4881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3"/>
              </a:rPr>
              <a:t>https://www.youtube.com/watch?v=E1EE4PorAlU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835966" y="384313"/>
            <a:ext cx="6471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Read Genesis 29:15-30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And/or watch cheesy kids video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20861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48" y="0"/>
            <a:ext cx="1664352" cy="16643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72279" y="832176"/>
            <a:ext cx="1076076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GB" sz="2400" dirty="0" smtClean="0"/>
              <a:t>How would you describe the character of Laban? Where in the text do you see this?</a:t>
            </a:r>
          </a:p>
          <a:p>
            <a:pPr marL="457200" indent="-457200">
              <a:buAutoNum type="arabicPeriod"/>
            </a:pPr>
            <a:r>
              <a:rPr lang="en-GB" sz="2400" dirty="0"/>
              <a:t> What are the similarities between what Laban did and what Jacob did to deceive his father</a:t>
            </a:r>
            <a:r>
              <a:rPr lang="en-GB" sz="2400" dirty="0" smtClean="0"/>
              <a:t>?</a:t>
            </a:r>
          </a:p>
          <a:p>
            <a:r>
              <a:rPr lang="en-GB" sz="2400" dirty="0" smtClean="0"/>
              <a:t>                               Look </a:t>
            </a:r>
            <a:r>
              <a:rPr lang="en-GB" sz="2400" dirty="0"/>
              <a:t>at v25-26. now compare it to Genesis 27:18-22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  <a:p>
            <a:pPr marL="457200" indent="-457200">
              <a:buAutoNum type="arabicPeriod" startAt="3"/>
            </a:pPr>
            <a:r>
              <a:rPr lang="en-GB" sz="2400" dirty="0" smtClean="0"/>
              <a:t>Why </a:t>
            </a:r>
            <a:r>
              <a:rPr lang="en-GB" sz="2400" dirty="0"/>
              <a:t>do you think God allows this to happen to the one whom he has </a:t>
            </a:r>
            <a:r>
              <a:rPr lang="en-GB" sz="2400" dirty="0" smtClean="0"/>
              <a:t>chosen?</a:t>
            </a:r>
          </a:p>
          <a:p>
            <a:pPr marL="457200" indent="-457200">
              <a:buAutoNum type="arabicPeriod" startAt="3"/>
            </a:pPr>
            <a:endParaRPr lang="en-GB" sz="2400" dirty="0"/>
          </a:p>
          <a:p>
            <a:pPr marL="457200" indent="-457200">
              <a:buAutoNum type="arabicPeriod" startAt="3"/>
            </a:pPr>
            <a:r>
              <a:rPr lang="en-GB" sz="2400" dirty="0" smtClean="0"/>
              <a:t>Is it fair?</a:t>
            </a:r>
          </a:p>
          <a:p>
            <a:pPr marL="457200" indent="-457200">
              <a:buAutoNum type="arabicPeriod" startAt="3"/>
            </a:pPr>
            <a:endParaRPr lang="en-GB" sz="2400" dirty="0" smtClean="0"/>
          </a:p>
          <a:p>
            <a:r>
              <a:rPr lang="en-GB" dirty="0"/>
              <a:t> </a:t>
            </a:r>
          </a:p>
          <a:p>
            <a:endParaRPr lang="en-GB" sz="2400" dirty="0"/>
          </a:p>
          <a:p>
            <a:r>
              <a:rPr lang="en-GB" dirty="0"/>
              <a:t> </a:t>
            </a:r>
          </a:p>
          <a:p>
            <a:endParaRPr lang="en-GB" sz="2400" dirty="0"/>
          </a:p>
          <a:p>
            <a:r>
              <a:rPr lang="en-GB" sz="2400" dirty="0"/>
              <a:t> </a:t>
            </a:r>
          </a:p>
          <a:p>
            <a:endParaRPr lang="en-GB" sz="2400" dirty="0"/>
          </a:p>
          <a:p>
            <a:r>
              <a:rPr lang="en-GB" dirty="0"/>
              <a:t> </a:t>
            </a:r>
          </a:p>
          <a:p>
            <a:pPr marL="457200" indent="-457200">
              <a:buAutoNum type="arabicPeriod"/>
            </a:pP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646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48" y="0"/>
            <a:ext cx="1664352" cy="166435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05861" y="1479686"/>
            <a:ext cx="4985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3"/>
              </a:rPr>
              <a:t>https://www.youtube.com/watch?v=xs8kEyZUUvM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2472" y="2291176"/>
            <a:ext cx="3990354" cy="399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70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48" y="0"/>
            <a:ext cx="1664352" cy="16643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20417" y="278296"/>
            <a:ext cx="9117496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Faith in Jesus saves us and connects us to God</a:t>
            </a:r>
          </a:p>
          <a:p>
            <a:endParaRPr lang="en-GB" sz="2800" dirty="0"/>
          </a:p>
          <a:p>
            <a:r>
              <a:rPr lang="en-GB" sz="2800" dirty="0" smtClean="0"/>
              <a:t>As a Christian our actions still matter… we will be judged on how we live.</a:t>
            </a:r>
          </a:p>
          <a:p>
            <a:endParaRPr lang="en-GB" sz="2800" dirty="0"/>
          </a:p>
          <a:p>
            <a:pPr algn="ctr"/>
            <a:r>
              <a:rPr lang="en-GB" sz="2800" dirty="0" smtClean="0"/>
              <a:t>What does the Bible say about Judgement?</a:t>
            </a:r>
          </a:p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2 Corinthians 5:10</a:t>
            </a:r>
          </a:p>
          <a:p>
            <a:pPr algn="ctr"/>
            <a:r>
              <a:rPr lang="en-GB" sz="2800" dirty="0" smtClean="0"/>
              <a:t>Romans 14:12-13</a:t>
            </a:r>
          </a:p>
          <a:p>
            <a:pPr algn="ctr"/>
            <a:r>
              <a:rPr lang="en-GB" sz="2800" dirty="0" smtClean="0"/>
              <a:t>Revelation 20:11-15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 smtClean="0"/>
              <a:t>What does it say about how we should behave?</a:t>
            </a:r>
          </a:p>
          <a:p>
            <a:pPr algn="ctr"/>
            <a:r>
              <a:rPr lang="en-GB" sz="2800" dirty="0" smtClean="0"/>
              <a:t>Micah 6:8</a:t>
            </a:r>
          </a:p>
          <a:p>
            <a:pPr algn="ctr"/>
            <a:r>
              <a:rPr lang="en-GB" sz="2800" dirty="0" smtClean="0"/>
              <a:t>Galatians 5:22-23</a:t>
            </a:r>
          </a:p>
          <a:p>
            <a:pPr algn="ctr"/>
            <a:r>
              <a:rPr lang="en-GB" sz="2800" dirty="0" smtClean="0"/>
              <a:t>Mark 12:30-31</a:t>
            </a:r>
            <a:endParaRPr lang="en-GB" sz="2800" dirty="0"/>
          </a:p>
          <a:p>
            <a:pPr algn="ctr"/>
            <a:endParaRPr lang="en-GB" sz="2800" dirty="0" smtClean="0"/>
          </a:p>
          <a:p>
            <a:pPr algn="ctr"/>
            <a:endParaRPr lang="en-GB" sz="2800" dirty="0"/>
          </a:p>
          <a:p>
            <a:pPr algn="ctr"/>
            <a:endParaRPr lang="en-GB" sz="2800" dirty="0" smtClean="0"/>
          </a:p>
          <a:p>
            <a:pPr algn="ctr"/>
            <a:endParaRPr lang="en-GB" sz="2800" dirty="0"/>
          </a:p>
          <a:p>
            <a:pPr algn="ctr"/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411" y="2847767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5123" y="2847767"/>
            <a:ext cx="230505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7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48" y="0"/>
            <a:ext cx="1664352" cy="16643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2319" y="181003"/>
            <a:ext cx="5695328" cy="29666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87896" y="3591339"/>
            <a:ext cx="102041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The Holy Spirit:</a:t>
            </a:r>
          </a:p>
          <a:p>
            <a:r>
              <a:rPr lang="en-GB" sz="2800" dirty="0" smtClean="0"/>
              <a:t>Challenges us</a:t>
            </a:r>
          </a:p>
          <a:p>
            <a:r>
              <a:rPr lang="en-GB" sz="2800" dirty="0" smtClean="0"/>
              <a:t>Teaches us</a:t>
            </a:r>
          </a:p>
          <a:p>
            <a:r>
              <a:rPr lang="en-GB" sz="2800" dirty="0" smtClean="0"/>
              <a:t>Corrects us</a:t>
            </a:r>
          </a:p>
          <a:p>
            <a:r>
              <a:rPr lang="en-GB" sz="2800" dirty="0" smtClean="0"/>
              <a:t>Warns us</a:t>
            </a:r>
          </a:p>
          <a:p>
            <a:r>
              <a:rPr lang="en-GB" sz="2800" dirty="0" smtClean="0"/>
              <a:t>Guides un to truth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0307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48" y="0"/>
            <a:ext cx="1664352" cy="16643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5566" y="119229"/>
            <a:ext cx="4886946" cy="633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79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48" y="0"/>
            <a:ext cx="1664352" cy="166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441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112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Jacob: Deceiver deceived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Jacob: Deceiver deceived</dc:title>
  <dc:creator>Jez</dc:creator>
  <cp:lastModifiedBy>Jez</cp:lastModifiedBy>
  <cp:revision>8</cp:revision>
  <dcterms:created xsi:type="dcterms:W3CDTF">2024-09-06T13:48:55Z</dcterms:created>
  <dcterms:modified xsi:type="dcterms:W3CDTF">2024-09-06T15:40:30Z</dcterms:modified>
</cp:coreProperties>
</file>