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7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3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1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4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0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9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5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6E07-E98D-4C4B-8B1F-661367B2A5CD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57BD-F836-4DAE-95F5-DA74765A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9276" y="162252"/>
            <a:ext cx="44596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Adam and Eve: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3024" y="3136499"/>
            <a:ext cx="489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Genesis 3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20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4" y="432262"/>
            <a:ext cx="58438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Crisps or </a:t>
            </a:r>
            <a:r>
              <a:rPr lang="en-GB" sz="2800" dirty="0" smtClean="0"/>
              <a:t>chocolate</a:t>
            </a:r>
          </a:p>
          <a:p>
            <a:r>
              <a:rPr lang="en-GB" sz="2800" dirty="0" smtClean="0"/>
              <a:t> Get </a:t>
            </a:r>
            <a:r>
              <a:rPr lang="en-GB" sz="2800" dirty="0"/>
              <a:t>up early or stay up late</a:t>
            </a:r>
            <a:r>
              <a:rPr lang="en-GB" sz="2800" dirty="0" smtClean="0"/>
              <a:t>,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Weetabix or </a:t>
            </a:r>
            <a:r>
              <a:rPr lang="en-GB" sz="2800" dirty="0" smtClean="0"/>
              <a:t>toast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Adidas or </a:t>
            </a:r>
            <a:r>
              <a:rPr lang="en-GB" sz="2800" dirty="0" smtClean="0"/>
              <a:t>Nike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City or </a:t>
            </a:r>
            <a:r>
              <a:rPr lang="en-GB" sz="2800" dirty="0" smtClean="0"/>
              <a:t>United 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R</a:t>
            </a:r>
            <a:r>
              <a:rPr lang="en-GB" sz="2800" dirty="0" smtClean="0"/>
              <a:t>eading </a:t>
            </a:r>
            <a:r>
              <a:rPr lang="en-GB" sz="2800" dirty="0"/>
              <a:t>a book or watching </a:t>
            </a:r>
            <a:r>
              <a:rPr lang="en-GB" sz="2800" dirty="0" smtClean="0"/>
              <a:t>TV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Sport or </a:t>
            </a:r>
            <a:r>
              <a:rPr lang="en-GB" sz="2800" dirty="0" smtClean="0"/>
              <a:t>music </a:t>
            </a:r>
            <a:endParaRPr lang="en-GB" sz="2800" dirty="0"/>
          </a:p>
          <a:p>
            <a:r>
              <a:rPr lang="en-GB" sz="2800" dirty="0"/>
              <a:t>Obedience to mum and dad or doing what friends </a:t>
            </a:r>
            <a:r>
              <a:rPr lang="en-GB" sz="2800" dirty="0" smtClean="0"/>
              <a:t>want  </a:t>
            </a:r>
          </a:p>
          <a:p>
            <a:r>
              <a:rPr lang="en-GB" sz="2800" dirty="0"/>
              <a:t>H</a:t>
            </a:r>
            <a:r>
              <a:rPr lang="en-GB" sz="2800" dirty="0" smtClean="0"/>
              <a:t>omework </a:t>
            </a:r>
            <a:r>
              <a:rPr lang="en-GB" sz="2800" dirty="0"/>
              <a:t>or </a:t>
            </a:r>
            <a:r>
              <a:rPr lang="en-GB" sz="2800" dirty="0" smtClean="0"/>
              <a:t>Xbox</a:t>
            </a:r>
          </a:p>
          <a:p>
            <a:r>
              <a:rPr lang="en-GB" sz="2800" dirty="0" smtClean="0"/>
              <a:t>Vegetables </a:t>
            </a:r>
            <a:r>
              <a:rPr lang="en-GB" sz="2800" dirty="0"/>
              <a:t>or </a:t>
            </a:r>
            <a:r>
              <a:rPr lang="en-GB" sz="2800" dirty="0" smtClean="0"/>
              <a:t>chips</a:t>
            </a:r>
          </a:p>
          <a:p>
            <a:r>
              <a:rPr lang="en-GB" sz="2800" dirty="0" smtClean="0"/>
              <a:t>Church </a:t>
            </a:r>
            <a:r>
              <a:rPr lang="en-GB" sz="2800" dirty="0"/>
              <a:t>on Sunday or a lie </a:t>
            </a:r>
            <a:r>
              <a:rPr lang="en-GB" sz="2800" dirty="0" smtClean="0"/>
              <a:t>in </a:t>
            </a:r>
          </a:p>
          <a:p>
            <a:r>
              <a:rPr lang="en-GB" sz="2800" dirty="0"/>
              <a:t>F</a:t>
            </a:r>
            <a:r>
              <a:rPr lang="en-GB" sz="2800" dirty="0" smtClean="0"/>
              <a:t>ollowing </a:t>
            </a:r>
            <a:r>
              <a:rPr lang="en-GB" sz="2800" dirty="0"/>
              <a:t>Jesus or following your own way.</a:t>
            </a:r>
          </a:p>
          <a:p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38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pic>
        <p:nvPicPr>
          <p:cNvPr id="8" name="The Matrix (1999) - The Pill sce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924" y="1294014"/>
            <a:ext cx="5730240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09" y="1277310"/>
            <a:ext cx="65698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Has </a:t>
            </a:r>
            <a:r>
              <a:rPr lang="en-GB" sz="2800" dirty="0"/>
              <a:t>anyone ever regretted a decision they </a:t>
            </a:r>
            <a:r>
              <a:rPr lang="en-GB" sz="2800" dirty="0" smtClean="0"/>
              <a:t>made? Did you decide </a:t>
            </a:r>
            <a:r>
              <a:rPr lang="en-GB" sz="2800" dirty="0"/>
              <a:t>to do something without thinking of the </a:t>
            </a:r>
            <a:r>
              <a:rPr lang="en-GB" sz="2800" dirty="0" smtClean="0"/>
              <a:t>  consequences</a:t>
            </a:r>
            <a:r>
              <a:rPr lang="en-GB" sz="2800" dirty="0"/>
              <a:t>? </a:t>
            </a:r>
            <a:endParaRPr lang="en-GB" sz="2800" dirty="0" smtClean="0"/>
          </a:p>
          <a:p>
            <a:r>
              <a:rPr lang="en-GB" sz="2800" dirty="0" smtClean="0"/>
              <a:t>2. Why </a:t>
            </a:r>
            <a:r>
              <a:rPr lang="en-GB" sz="2800" dirty="0"/>
              <a:t>can making decision be so difficult?</a:t>
            </a:r>
          </a:p>
          <a:p>
            <a:r>
              <a:rPr lang="en-GB" sz="2800" dirty="0" smtClean="0"/>
              <a:t>3. Did </a:t>
            </a:r>
            <a:r>
              <a:rPr lang="en-GB" sz="2800" dirty="0"/>
              <a:t>Adam and Eve make a mistake in </a:t>
            </a:r>
            <a:r>
              <a:rPr lang="en-GB" sz="2800" dirty="0" smtClean="0"/>
              <a:t>  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this </a:t>
            </a:r>
            <a:r>
              <a:rPr lang="en-GB" sz="2800" dirty="0"/>
              <a:t>story? Why do you </a:t>
            </a:r>
            <a:r>
              <a:rPr lang="en-GB" sz="2800" dirty="0" smtClean="0"/>
              <a:t>think </a:t>
            </a:r>
            <a:r>
              <a:rPr lang="en-GB" sz="2800" dirty="0"/>
              <a:t>so? What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did </a:t>
            </a:r>
            <a:r>
              <a:rPr lang="en-GB" sz="2800" dirty="0"/>
              <a:t>they do wrong?</a:t>
            </a:r>
          </a:p>
          <a:p>
            <a:pPr marL="342900" indent="-342900">
              <a:buAutoNum type="arabicPeriod" startAt="4"/>
            </a:pPr>
            <a:r>
              <a:rPr lang="en-GB" sz="2800" dirty="0" smtClean="0"/>
              <a:t>What </a:t>
            </a:r>
            <a:r>
              <a:rPr lang="en-GB" sz="2800" dirty="0"/>
              <a:t>can we learn about humans from this story? </a:t>
            </a:r>
            <a:r>
              <a:rPr lang="en-GB" sz="2800" dirty="0" smtClean="0"/>
              <a:t>What </a:t>
            </a:r>
            <a:r>
              <a:rPr lang="en-GB" sz="2800" dirty="0"/>
              <a:t>does it tell us about our decisions?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666" y="361015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Let’s Read Genesis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98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739" y="413339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/>
              <a:t>5.What </a:t>
            </a:r>
            <a:r>
              <a:rPr lang="en-GB" sz="3200" dirty="0"/>
              <a:t>does it tell us about God? </a:t>
            </a:r>
          </a:p>
          <a:p>
            <a:r>
              <a:rPr lang="en-GB" sz="3200" dirty="0"/>
              <a:t> </a:t>
            </a:r>
          </a:p>
          <a:p>
            <a:r>
              <a:rPr lang="en-GB" sz="3200" dirty="0"/>
              <a:t>6</a:t>
            </a:r>
            <a:r>
              <a:rPr lang="en-GB" sz="3200" dirty="0" smtClean="0"/>
              <a:t>. </a:t>
            </a:r>
            <a:r>
              <a:rPr lang="en-GB" sz="3200" dirty="0"/>
              <a:t>What do you think “knowledge of good and evil” means? How do you distinguish between those        </a:t>
            </a:r>
          </a:p>
          <a:p>
            <a:r>
              <a:rPr lang="en-GB" sz="3200" dirty="0" smtClean="0"/>
              <a:t>two </a:t>
            </a:r>
            <a:r>
              <a:rPr lang="en-GB" sz="3200" dirty="0"/>
              <a:t>things in your own life?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7.READ </a:t>
            </a:r>
            <a:r>
              <a:rPr lang="en-GB" sz="3200" dirty="0"/>
              <a:t>v14-15 Can you see where God begins His plan to rescue humans?  Who is the one  who </a:t>
            </a:r>
          </a:p>
          <a:p>
            <a:r>
              <a:rPr lang="en-GB" sz="3200" dirty="0" smtClean="0"/>
              <a:t>will </a:t>
            </a:r>
            <a:r>
              <a:rPr lang="en-GB" sz="3200" dirty="0"/>
              <a:t>crush the serpent?  How does he do this?</a:t>
            </a:r>
          </a:p>
        </p:txBody>
      </p:sp>
    </p:spTree>
    <p:extLst>
      <p:ext uri="{BB962C8B-B14F-4D97-AF65-F5344CB8AC3E}">
        <p14:creationId xmlns:p14="http://schemas.microsoft.com/office/powerpoint/2010/main" val="31110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3" t="4306" r="4874"/>
          <a:stretch/>
        </p:blipFill>
        <p:spPr>
          <a:xfrm>
            <a:off x="5843849" y="224444"/>
            <a:ext cx="6085552" cy="650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12" y="199506"/>
            <a:ext cx="1805599" cy="1146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8" y="1459576"/>
            <a:ext cx="852761" cy="924250"/>
          </a:xfrm>
          <a:prstGeom prst="rect">
            <a:avLst/>
          </a:prstGeom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7210" y="3478876"/>
            <a:ext cx="829953" cy="906953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19318" y="5414013"/>
            <a:ext cx="817845" cy="916133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65811" y="1410663"/>
            <a:ext cx="4378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should stop you making a bad choice?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do I know what is bad?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5811" y="32027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What should I do if I am unclear about a decision I need to make?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Who can I speak to,  to get WISE help?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5811" y="52569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can I make certain my choices are good?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can Jesus  help me make good choices?</a:t>
            </a:r>
          </a:p>
        </p:txBody>
      </p:sp>
    </p:spTree>
    <p:extLst>
      <p:ext uri="{BB962C8B-B14F-4D97-AF65-F5344CB8AC3E}">
        <p14:creationId xmlns:p14="http://schemas.microsoft.com/office/powerpoint/2010/main" val="32886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285</Words>
  <Application>Microsoft Office PowerPoint</Application>
  <PresentationFormat>Widescreen</PresentationFormat>
  <Paragraphs>42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5</cp:revision>
  <dcterms:created xsi:type="dcterms:W3CDTF">2024-08-02T12:23:45Z</dcterms:created>
  <dcterms:modified xsi:type="dcterms:W3CDTF">2024-08-14T09:53:13Z</dcterms:modified>
</cp:coreProperties>
</file>