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58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441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67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79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70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4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963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75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56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08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31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40CB7-0DF6-4407-80CD-31FE2618FB22}" type="datetimeFigureOut">
              <a:rPr lang="en-GB" smtClean="0"/>
              <a:t>13/09/2024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B52BB-194D-45DB-B1FF-F5F3B2067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19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xp4Fym1KImY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Nn1iw2N8N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443" y="173038"/>
            <a:ext cx="9144000" cy="1210020"/>
          </a:xfrm>
        </p:spPr>
        <p:txBody>
          <a:bodyPr/>
          <a:lstStyle/>
          <a:p>
            <a:r>
              <a:rPr lang="en-GB" dirty="0" smtClean="0"/>
              <a:t>Joseph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9392" y="2239997"/>
            <a:ext cx="4141304" cy="4141304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596347" y="359672"/>
            <a:ext cx="3313045" cy="1880325"/>
          </a:xfrm>
          <a:prstGeom prst="cloudCallout">
            <a:avLst>
              <a:gd name="adj1" fmla="val 80875"/>
              <a:gd name="adj2" fmla="val 736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Arrogant youth!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8256104" y="556591"/>
            <a:ext cx="2398644" cy="2776331"/>
          </a:xfrm>
          <a:prstGeom prst="cloudCallout">
            <a:avLst>
              <a:gd name="adj1" fmla="val -101834"/>
              <a:gd name="adj2" fmla="val 2756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Cloud Callout 8"/>
          <p:cNvSpPr/>
          <p:nvPr/>
        </p:nvSpPr>
        <p:spPr>
          <a:xfrm>
            <a:off x="278296" y="3186388"/>
            <a:ext cx="2915480" cy="2293386"/>
          </a:xfrm>
          <a:prstGeom prst="cloudCallout">
            <a:avLst>
              <a:gd name="adj1" fmla="val 134039"/>
              <a:gd name="adj2" fmla="val -6418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loud Callout 9"/>
          <p:cNvSpPr/>
          <p:nvPr/>
        </p:nvSpPr>
        <p:spPr>
          <a:xfrm>
            <a:off x="8753060" y="4194313"/>
            <a:ext cx="3081131" cy="1928191"/>
          </a:xfrm>
          <a:prstGeom prst="cloudCallout">
            <a:avLst>
              <a:gd name="adj1" fmla="val -127524"/>
              <a:gd name="adj2" fmla="val -12684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921027" y="3717259"/>
            <a:ext cx="17227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Crazy dreamer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8695805" y="999268"/>
            <a:ext cx="166314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I want to kill him, I’m so jealous</a:t>
            </a:r>
            <a:endParaRPr lang="en-GB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9780104" y="4409756"/>
            <a:ext cx="2054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Dad’s favourite …</a:t>
            </a:r>
            <a:r>
              <a:rPr lang="en-GB" sz="2800" dirty="0" err="1" smtClean="0"/>
              <a:t>Ggrrr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869928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443" y="173038"/>
            <a:ext cx="9144000" cy="1210020"/>
          </a:xfrm>
        </p:spPr>
        <p:txBody>
          <a:bodyPr/>
          <a:lstStyle/>
          <a:p>
            <a:r>
              <a:rPr lang="en-GB" dirty="0" smtClean="0"/>
              <a:t>Joseph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470" y="2396090"/>
            <a:ext cx="9144000" cy="850693"/>
          </a:xfrm>
        </p:spPr>
        <p:txBody>
          <a:bodyPr/>
          <a:lstStyle/>
          <a:p>
            <a:r>
              <a:rPr lang="en-GB" dirty="0" smtClean="0">
                <a:hlinkClick r:id="rId2"/>
              </a:rPr>
              <a:t>https://www.youtube.com/watch?v=xp4Fym1KImY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96278" y="3631096"/>
            <a:ext cx="878619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If a movie or musical was made about you and your family, what would be a funny story/experience that would make for a good scene? What would be a serious one?</a:t>
            </a:r>
          </a:p>
          <a:p>
            <a:r>
              <a:rPr lang="en-GB" sz="3200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87189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277" y="291547"/>
            <a:ext cx="10151165" cy="6215269"/>
          </a:xfrm>
        </p:spPr>
        <p:txBody>
          <a:bodyPr>
            <a:normAutofit fontScale="92500" lnSpcReduction="10000"/>
          </a:bodyPr>
          <a:lstStyle/>
          <a:p>
            <a:r>
              <a:rPr lang="en-GB" sz="3200" b="1" dirty="0"/>
              <a:t>Read Genesis </a:t>
            </a:r>
            <a:r>
              <a:rPr lang="en-GB" sz="3200" b="1" dirty="0" smtClean="0"/>
              <a:t>37:1-4</a:t>
            </a:r>
          </a:p>
          <a:p>
            <a:endParaRPr lang="en-GB" sz="3200" dirty="0"/>
          </a:p>
          <a:p>
            <a:pPr marL="514350" indent="-514350" algn="l">
              <a:buAutoNum type="arabicPeriod"/>
            </a:pPr>
            <a:r>
              <a:rPr lang="en-GB" sz="3200" dirty="0" smtClean="0"/>
              <a:t>What </a:t>
            </a:r>
            <a:r>
              <a:rPr lang="en-GB" sz="3200" dirty="0"/>
              <a:t>do we learn about Joseph and his brothers from </a:t>
            </a:r>
            <a:endParaRPr lang="en-GB" sz="3200" dirty="0" smtClean="0"/>
          </a:p>
          <a:p>
            <a:pPr algn="l"/>
            <a:r>
              <a:rPr lang="en-GB" sz="3200" dirty="0" smtClean="0"/>
              <a:t>      these </a:t>
            </a:r>
            <a:r>
              <a:rPr lang="en-GB" sz="3200" dirty="0"/>
              <a:t>verses?</a:t>
            </a:r>
          </a:p>
          <a:p>
            <a:pPr marL="514350" indent="-514350" algn="l">
              <a:buAutoNum type="arabicPeriod" startAt="2"/>
            </a:pPr>
            <a:r>
              <a:rPr lang="en-GB" sz="3200" dirty="0" smtClean="0"/>
              <a:t>Have </a:t>
            </a:r>
            <a:r>
              <a:rPr lang="en-GB" sz="3200" dirty="0"/>
              <a:t>you ever faced jealousy of been favoured? What did </a:t>
            </a:r>
            <a:endParaRPr lang="en-GB" sz="3200" dirty="0" smtClean="0"/>
          </a:p>
          <a:p>
            <a:pPr algn="l"/>
            <a:r>
              <a:rPr lang="en-GB" sz="3200" dirty="0"/>
              <a:t> </a:t>
            </a:r>
            <a:r>
              <a:rPr lang="en-GB" sz="3200" dirty="0" smtClean="0"/>
              <a:t>     it </a:t>
            </a:r>
            <a:r>
              <a:rPr lang="en-GB" sz="3200" dirty="0"/>
              <a:t>feel like?</a:t>
            </a:r>
          </a:p>
          <a:p>
            <a:pPr algn="l"/>
            <a:r>
              <a:rPr lang="en-GB" sz="3200" dirty="0"/>
              <a:t>3. </a:t>
            </a:r>
            <a:r>
              <a:rPr lang="en-GB" sz="3200" dirty="0" smtClean="0"/>
              <a:t> Does </a:t>
            </a:r>
            <a:r>
              <a:rPr lang="en-GB" sz="3200" dirty="0"/>
              <a:t>Joseph’s commitment to his father and his family </a:t>
            </a:r>
            <a:endParaRPr lang="en-GB" sz="3200" dirty="0" smtClean="0"/>
          </a:p>
          <a:p>
            <a:pPr algn="l"/>
            <a:r>
              <a:rPr lang="en-GB" sz="3200" dirty="0"/>
              <a:t> </a:t>
            </a:r>
            <a:r>
              <a:rPr lang="en-GB" sz="3200" dirty="0" smtClean="0"/>
              <a:t>    responsibilities </a:t>
            </a:r>
            <a:r>
              <a:rPr lang="en-GB" sz="3200" dirty="0"/>
              <a:t>show him in a good or bad </a:t>
            </a:r>
            <a:r>
              <a:rPr lang="en-GB" sz="3200" dirty="0" smtClean="0"/>
              <a:t> </a:t>
            </a:r>
            <a:r>
              <a:rPr lang="en-GB" sz="3200" dirty="0"/>
              <a:t>light? (He reports </a:t>
            </a:r>
          </a:p>
          <a:p>
            <a:pPr algn="l"/>
            <a:r>
              <a:rPr lang="en-GB" sz="3200" dirty="0" smtClean="0"/>
              <a:t>     to </a:t>
            </a:r>
            <a:r>
              <a:rPr lang="en-GB" sz="3200" dirty="0"/>
              <a:t>his father the poor  behaviour of his brothers.)</a:t>
            </a:r>
          </a:p>
          <a:p>
            <a:pPr algn="l"/>
            <a:r>
              <a:rPr lang="en-GB" sz="3200" dirty="0"/>
              <a:t>4</a:t>
            </a:r>
            <a:r>
              <a:rPr lang="en-GB" sz="3200" dirty="0" smtClean="0"/>
              <a:t>.  Is </a:t>
            </a:r>
            <a:r>
              <a:rPr lang="en-GB" sz="3200" dirty="0"/>
              <a:t>it better to be truthful and honest or maintain positive </a:t>
            </a:r>
            <a:endParaRPr lang="en-GB" sz="3200" dirty="0" smtClean="0"/>
          </a:p>
          <a:p>
            <a:pPr algn="l"/>
            <a:r>
              <a:rPr lang="en-GB" sz="3200" dirty="0"/>
              <a:t> </a:t>
            </a:r>
            <a:r>
              <a:rPr lang="en-GB" sz="3200" dirty="0" smtClean="0"/>
              <a:t>    relationships </a:t>
            </a:r>
            <a:r>
              <a:rPr lang="en-GB" sz="3200" dirty="0"/>
              <a:t>with friends and family?</a:t>
            </a:r>
          </a:p>
          <a:p>
            <a:pPr algn="l"/>
            <a:r>
              <a:rPr lang="en-GB" sz="3200" dirty="0"/>
              <a:t> 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43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344557"/>
            <a:ext cx="10363200" cy="6281530"/>
          </a:xfrm>
        </p:spPr>
        <p:txBody>
          <a:bodyPr>
            <a:normAutofit/>
          </a:bodyPr>
          <a:lstStyle/>
          <a:p>
            <a:r>
              <a:rPr lang="en-GB" sz="3200" b="1" dirty="0"/>
              <a:t>READ Genesis </a:t>
            </a:r>
            <a:r>
              <a:rPr lang="en-GB" sz="3200" b="1" dirty="0" smtClean="0"/>
              <a:t>37:25-11</a:t>
            </a:r>
          </a:p>
          <a:p>
            <a:endParaRPr lang="en-GB" dirty="0"/>
          </a:p>
          <a:p>
            <a:pPr algn="l"/>
            <a:r>
              <a:rPr lang="en-GB" sz="3200" dirty="0"/>
              <a:t>1. </a:t>
            </a:r>
            <a:r>
              <a:rPr lang="en-GB" sz="3200" dirty="0" smtClean="0"/>
              <a:t> Joseph </a:t>
            </a:r>
            <a:r>
              <a:rPr lang="en-GB" sz="3200" dirty="0"/>
              <a:t>shares his dreams, that God has given him. What </a:t>
            </a:r>
            <a:endParaRPr lang="en-GB" sz="3200" dirty="0" smtClean="0"/>
          </a:p>
          <a:p>
            <a:pPr algn="l"/>
            <a:r>
              <a:rPr lang="en-GB" sz="3200" dirty="0"/>
              <a:t> </a:t>
            </a:r>
            <a:r>
              <a:rPr lang="en-GB" sz="3200" dirty="0" smtClean="0"/>
              <a:t>    was </a:t>
            </a:r>
            <a:r>
              <a:rPr lang="en-GB" sz="3200" dirty="0"/>
              <a:t>the reaction of his brothers and his father?</a:t>
            </a:r>
          </a:p>
          <a:p>
            <a:pPr algn="l"/>
            <a:r>
              <a:rPr lang="en-GB" sz="3200" dirty="0"/>
              <a:t>2. </a:t>
            </a:r>
            <a:r>
              <a:rPr lang="en-GB" sz="3200" dirty="0" smtClean="0"/>
              <a:t> Why </a:t>
            </a:r>
            <a:r>
              <a:rPr lang="en-GB" sz="3200" dirty="0"/>
              <a:t>do you think they reacted this way? </a:t>
            </a:r>
          </a:p>
          <a:p>
            <a:pPr algn="l"/>
            <a:r>
              <a:rPr lang="en-GB" sz="3200" dirty="0"/>
              <a:t>3. </a:t>
            </a:r>
            <a:r>
              <a:rPr lang="en-GB" sz="3200" dirty="0" smtClean="0"/>
              <a:t> Should  </a:t>
            </a:r>
            <a:r>
              <a:rPr lang="en-GB" sz="3200" dirty="0"/>
              <a:t>we remain quiet, if we know the truth, even if </a:t>
            </a:r>
            <a:endParaRPr lang="en-GB" sz="3200" dirty="0" smtClean="0"/>
          </a:p>
          <a:p>
            <a:pPr algn="l"/>
            <a:r>
              <a:rPr lang="en-GB" sz="3200" dirty="0"/>
              <a:t> </a:t>
            </a:r>
            <a:r>
              <a:rPr lang="en-GB" sz="3200" dirty="0" smtClean="0"/>
              <a:t>    people </a:t>
            </a:r>
            <a:r>
              <a:rPr lang="en-GB" sz="3200" dirty="0"/>
              <a:t>won’t like it?</a:t>
            </a:r>
          </a:p>
          <a:p>
            <a:pPr algn="l"/>
            <a:r>
              <a:rPr lang="en-GB" sz="3200" dirty="0"/>
              <a:t>4. </a:t>
            </a:r>
            <a:r>
              <a:rPr lang="en-GB" sz="3200" dirty="0" smtClean="0"/>
              <a:t> Could </a:t>
            </a:r>
            <a:r>
              <a:rPr lang="en-GB" sz="3200" dirty="0"/>
              <a:t>Joseph have managed the situation differently? </a:t>
            </a:r>
            <a:endParaRPr lang="en-GB" sz="3200" dirty="0" smtClean="0"/>
          </a:p>
          <a:p>
            <a:pPr algn="l"/>
            <a:r>
              <a:rPr lang="en-GB" sz="3200" dirty="0" smtClean="0"/>
              <a:t>     Why didn’t </a:t>
            </a:r>
            <a:r>
              <a:rPr lang="en-GB" sz="3200" dirty="0"/>
              <a:t>he?</a:t>
            </a:r>
          </a:p>
          <a:p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96496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50917" y="1390853"/>
            <a:ext cx="9144000" cy="1655762"/>
          </a:xfrm>
        </p:spPr>
        <p:txBody>
          <a:bodyPr/>
          <a:lstStyle/>
          <a:p>
            <a:r>
              <a:rPr lang="en-GB" b="1" u="sng" dirty="0">
                <a:hlinkClick r:id="rId3"/>
              </a:rPr>
              <a:t>https://</a:t>
            </a:r>
            <a:r>
              <a:rPr lang="en-GB" b="1" u="sng" dirty="0" smtClean="0">
                <a:hlinkClick r:id="rId3"/>
              </a:rPr>
              <a:t>www.youtube.com/watch?v=hNn1iw2N8No</a:t>
            </a:r>
            <a:endParaRPr lang="en-GB" b="1" u="sng" dirty="0" smtClean="0"/>
          </a:p>
          <a:p>
            <a:r>
              <a:rPr lang="en-GB" sz="1400" b="1" u="sng" dirty="0" smtClean="0"/>
              <a:t>(song: one more angel in heaven)</a:t>
            </a:r>
            <a:endParaRPr lang="en-GB" sz="1400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09106" y="811595"/>
            <a:ext cx="9144000" cy="457055"/>
          </a:xfrm>
        </p:spPr>
        <p:txBody>
          <a:bodyPr>
            <a:noAutofit/>
          </a:bodyPr>
          <a:lstStyle/>
          <a:p>
            <a:r>
              <a:rPr lang="en-GB" sz="3600" dirty="0" smtClean="0"/>
              <a:t>Read Genesis 37:16-36</a:t>
            </a:r>
            <a:endParaRPr lang="en-GB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906087" y="2394066"/>
            <a:ext cx="105571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On the printed sheet, highlight </a:t>
            </a:r>
            <a:r>
              <a:rPr lang="en-GB" sz="2800" dirty="0"/>
              <a:t>the laws of God you think are broken in this </a:t>
            </a:r>
            <a:r>
              <a:rPr lang="en-GB" sz="2800" dirty="0" smtClean="0"/>
              <a:t>passage. </a:t>
            </a:r>
          </a:p>
          <a:p>
            <a:r>
              <a:rPr lang="en-GB" sz="2800" dirty="0" smtClean="0"/>
              <a:t>Feedback </a:t>
            </a:r>
            <a:r>
              <a:rPr lang="en-GB" sz="2800" dirty="0"/>
              <a:t>how many, what are they</a:t>
            </a:r>
            <a:r>
              <a:rPr lang="en-GB" sz="2800" dirty="0" smtClean="0"/>
              <a:t>?</a:t>
            </a:r>
          </a:p>
          <a:p>
            <a:endParaRPr lang="en-GB" sz="2800" dirty="0"/>
          </a:p>
          <a:p>
            <a:r>
              <a:rPr lang="en-GB" sz="2800" dirty="0"/>
              <a:t>1. What can we learn about the impact of Joseph’s lack of wisdom in how he shared his dreams</a:t>
            </a:r>
            <a:r>
              <a:rPr lang="en-GB" sz="2800" dirty="0" smtClean="0"/>
              <a:t>?</a:t>
            </a:r>
          </a:p>
          <a:p>
            <a:endParaRPr lang="en-GB" sz="2800" dirty="0"/>
          </a:p>
          <a:p>
            <a:r>
              <a:rPr lang="en-GB" sz="2800" dirty="0"/>
              <a:t>2. Is Reuben less guilty than the others? v 21-22 Why?</a:t>
            </a:r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9864" y="2910422"/>
            <a:ext cx="1281327" cy="115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5276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47429" y="526328"/>
            <a:ext cx="9144000" cy="2965017"/>
          </a:xfrm>
        </p:spPr>
        <p:txBody>
          <a:bodyPr>
            <a:normAutofit/>
          </a:bodyPr>
          <a:lstStyle/>
          <a:p>
            <a:r>
              <a:rPr lang="en-GB" sz="3600" i="1" dirty="0"/>
              <a:t>If any of you lacks wisdom, you should ask God, who gives generously to all without finding fault, and it will be given to you. </a:t>
            </a:r>
            <a:endParaRPr lang="en-GB" sz="3600" i="1" dirty="0" smtClean="0"/>
          </a:p>
          <a:p>
            <a:r>
              <a:rPr lang="en-GB" sz="3600" i="1" dirty="0" smtClean="0"/>
              <a:t> </a:t>
            </a:r>
            <a:r>
              <a:rPr lang="en-GB" sz="3600" i="1" dirty="0"/>
              <a:t>James 1:5</a:t>
            </a:r>
            <a:endParaRPr lang="en-GB" sz="3600" dirty="0"/>
          </a:p>
          <a:p>
            <a:r>
              <a:rPr lang="en-GB" dirty="0"/>
              <a:t> 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1703" y="2422598"/>
            <a:ext cx="4349153" cy="4349153"/>
          </a:xfrm>
          <a:prstGeom prst="rect">
            <a:avLst/>
          </a:prstGeom>
        </p:spPr>
      </p:pic>
      <p:sp>
        <p:nvSpPr>
          <p:cNvPr id="6" name="Wave 5"/>
          <p:cNvSpPr/>
          <p:nvPr/>
        </p:nvSpPr>
        <p:spPr>
          <a:xfrm>
            <a:off x="1463040" y="3491346"/>
            <a:ext cx="4671753" cy="2992582"/>
          </a:xfrm>
          <a:prstGeom prst="wav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2206548" y="4295139"/>
            <a:ext cx="36160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Stick it in your Bible or  somewhere where you will see it!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0148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9443" y="173038"/>
            <a:ext cx="9144000" cy="1210020"/>
          </a:xfrm>
        </p:spPr>
        <p:txBody>
          <a:bodyPr/>
          <a:lstStyle/>
          <a:p>
            <a:r>
              <a:rPr lang="en-GB" dirty="0" smtClean="0"/>
              <a:t>Joseph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443" y="173038"/>
            <a:ext cx="1734171" cy="1734171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976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186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Joseph</vt:lpstr>
      <vt:lpstr>Joseph</vt:lpstr>
      <vt:lpstr>PowerPoint Presentation</vt:lpstr>
      <vt:lpstr>PowerPoint Presentation</vt:lpstr>
      <vt:lpstr>Read Genesis 37:16-36</vt:lpstr>
      <vt:lpstr>PowerPoint Presentation</vt:lpstr>
      <vt:lpstr>Joseph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Jez</dc:creator>
  <cp:lastModifiedBy>Jez</cp:lastModifiedBy>
  <cp:revision>9</cp:revision>
  <dcterms:created xsi:type="dcterms:W3CDTF">2024-09-11T10:46:05Z</dcterms:created>
  <dcterms:modified xsi:type="dcterms:W3CDTF">2024-09-13T10:53:51Z</dcterms:modified>
</cp:coreProperties>
</file>