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2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B76-FB6A-4599-ACA4-0A87CC9E08D2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13BF-DC4A-4509-9B91-953BCC314F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449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B76-FB6A-4599-ACA4-0A87CC9E08D2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13BF-DC4A-4509-9B91-953BCC314F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467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B76-FB6A-4599-ACA4-0A87CC9E08D2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13BF-DC4A-4509-9B91-953BCC314F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48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B76-FB6A-4599-ACA4-0A87CC9E08D2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13BF-DC4A-4509-9B91-953BCC314F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3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B76-FB6A-4599-ACA4-0A87CC9E08D2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13BF-DC4A-4509-9B91-953BCC314F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13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B76-FB6A-4599-ACA4-0A87CC9E08D2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13BF-DC4A-4509-9B91-953BCC314F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63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B76-FB6A-4599-ACA4-0A87CC9E08D2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13BF-DC4A-4509-9B91-953BCC314F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10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B76-FB6A-4599-ACA4-0A87CC9E08D2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13BF-DC4A-4509-9B91-953BCC314F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820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B76-FB6A-4599-ACA4-0A87CC9E08D2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13BF-DC4A-4509-9B91-953BCC314F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3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B76-FB6A-4599-ACA4-0A87CC9E08D2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13BF-DC4A-4509-9B91-953BCC314F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05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B76-FB6A-4599-ACA4-0A87CC9E08D2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13BF-DC4A-4509-9B91-953BCC314F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57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EBB76-FB6A-4599-ACA4-0A87CC9E08D2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913BF-DC4A-4509-9B91-953BCC314F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32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xBulcHFBT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112" y="92765"/>
            <a:ext cx="2771775" cy="164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5948" y="511589"/>
            <a:ext cx="8526738" cy="108322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Jacob:</a:t>
            </a:r>
            <a:br>
              <a:rPr lang="en-GB" dirty="0" smtClean="0"/>
            </a:br>
            <a:r>
              <a:rPr lang="en-GB" dirty="0" smtClean="0"/>
              <a:t> Promises </a:t>
            </a:r>
            <a:r>
              <a:rPr lang="en-GB" dirty="0" smtClean="0"/>
              <a:t>promises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374" y="1740590"/>
            <a:ext cx="11436626" cy="4991514"/>
          </a:xfrm>
        </p:spPr>
        <p:txBody>
          <a:bodyPr/>
          <a:lstStyle/>
          <a:p>
            <a:r>
              <a:rPr lang="en-GB" dirty="0" smtClean="0"/>
              <a:t>Let’s play: Stand up sit down!</a:t>
            </a:r>
          </a:p>
          <a:p>
            <a:pPr marL="514350" indent="-514350" algn="l">
              <a:buAutoNum type="arabicPeriod"/>
            </a:pPr>
            <a:r>
              <a:rPr lang="en-GB" sz="3200" dirty="0" smtClean="0"/>
              <a:t>You promised to tidy your room, but you didn’t</a:t>
            </a:r>
          </a:p>
          <a:p>
            <a:pPr marL="514350" indent="-514350" algn="l">
              <a:buAutoNum type="arabicPeriod"/>
            </a:pPr>
            <a:r>
              <a:rPr lang="en-GB" sz="3200" dirty="0" smtClean="0"/>
              <a:t>You promised to wash your stuff up, but you didn’t</a:t>
            </a:r>
          </a:p>
          <a:p>
            <a:pPr marL="514350" indent="-514350" algn="l">
              <a:buAutoNum type="arabicPeriod"/>
            </a:pPr>
            <a:r>
              <a:rPr lang="en-GB" sz="3200" dirty="0" smtClean="0"/>
              <a:t>You promised to do your homework, but you didn’t</a:t>
            </a:r>
          </a:p>
          <a:p>
            <a:pPr marL="514350" indent="-514350" algn="l">
              <a:buAutoNum type="arabicPeriod"/>
            </a:pPr>
            <a:r>
              <a:rPr lang="en-GB" sz="3200" dirty="0" smtClean="0"/>
              <a:t>You promised to keep a secret for a friend, but you told!</a:t>
            </a:r>
          </a:p>
          <a:p>
            <a:pPr marL="514350" indent="-514350" algn="l">
              <a:buAutoNum type="arabicPeriod"/>
            </a:pPr>
            <a:r>
              <a:rPr lang="en-GB" sz="3200" dirty="0" smtClean="0"/>
              <a:t>You disagreed with your parents because you thought you knew best!</a:t>
            </a:r>
          </a:p>
          <a:p>
            <a:pPr marL="514350" indent="-514350" algn="l">
              <a:buAutoNum type="arabicPeriod"/>
            </a:pPr>
            <a:r>
              <a:rPr lang="en-GB" sz="3200" dirty="0" smtClean="0"/>
              <a:t>You refused to do something that you knew you should do, but were just being stubborn!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7415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112" y="92765"/>
            <a:ext cx="2771775" cy="164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4313" y="395012"/>
            <a:ext cx="9144000" cy="5528709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7. Have your parents ever promised something and then broken that </a:t>
            </a:r>
          </a:p>
          <a:p>
            <a:pPr algn="l"/>
            <a:r>
              <a:rPr lang="en-GB" dirty="0"/>
              <a:t> </a:t>
            </a:r>
            <a:r>
              <a:rPr lang="en-GB" dirty="0" smtClean="0"/>
              <a:t>   promise?</a:t>
            </a:r>
          </a:p>
          <a:p>
            <a:pPr algn="l"/>
            <a:r>
              <a:rPr lang="en-GB" dirty="0" smtClean="0"/>
              <a:t>8. Have you been excited by the prospect of something ( a present/ a  </a:t>
            </a:r>
          </a:p>
          <a:p>
            <a:pPr algn="l"/>
            <a:r>
              <a:rPr lang="en-GB" dirty="0"/>
              <a:t> </a:t>
            </a:r>
            <a:r>
              <a:rPr lang="en-GB" dirty="0" smtClean="0"/>
              <a:t>   day out/ a friend coming over) yet been disappointed by it?</a:t>
            </a:r>
          </a:p>
          <a:p>
            <a:pPr algn="l"/>
            <a:r>
              <a:rPr lang="en-GB" dirty="0" smtClean="0"/>
              <a:t>9. Have you ever missed out on something really good because you </a:t>
            </a:r>
          </a:p>
          <a:p>
            <a:pPr algn="l"/>
            <a:r>
              <a:rPr lang="en-GB" dirty="0"/>
              <a:t> </a:t>
            </a:r>
            <a:r>
              <a:rPr lang="en-GB" dirty="0" smtClean="0"/>
              <a:t>   chose something else, you thought was better (but it wasn’t)?</a:t>
            </a:r>
          </a:p>
          <a:p>
            <a:pPr algn="l"/>
            <a:r>
              <a:rPr lang="en-GB" dirty="0" smtClean="0"/>
              <a:t>10. Have you been promised something and are still waiting in hope for </a:t>
            </a:r>
          </a:p>
          <a:p>
            <a:pPr algn="l"/>
            <a:r>
              <a:rPr lang="en-GB" dirty="0"/>
              <a:t> </a:t>
            </a:r>
            <a:r>
              <a:rPr lang="en-GB" dirty="0" smtClean="0"/>
              <a:t>      it to happen?</a:t>
            </a:r>
          </a:p>
          <a:p>
            <a:pPr algn="l"/>
            <a:r>
              <a:rPr lang="en-GB" dirty="0" smtClean="0"/>
              <a:t>Sit down if you don’t think it will ever happen!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26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112" y="92765"/>
            <a:ext cx="2771775" cy="164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90691" y="1494942"/>
            <a:ext cx="9144000" cy="837441"/>
          </a:xfrm>
        </p:spPr>
        <p:txBody>
          <a:bodyPr>
            <a:normAutofit/>
          </a:bodyPr>
          <a:lstStyle/>
          <a:p>
            <a:r>
              <a:rPr lang="en-GB" sz="2800" dirty="0" smtClean="0"/>
              <a:t>Read together and/or watch Cheesy video</a:t>
            </a:r>
            <a:endParaRPr lang="en-GB" sz="2800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56591" y="450815"/>
            <a:ext cx="9144000" cy="931724"/>
          </a:xfrm>
        </p:spPr>
        <p:txBody>
          <a:bodyPr/>
          <a:lstStyle/>
          <a:p>
            <a:r>
              <a:rPr lang="en-GB" dirty="0" smtClean="0"/>
              <a:t>Genesis 28:10-22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675369" y="3244334"/>
            <a:ext cx="4841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3"/>
              </a:rPr>
              <a:t>https://www.youtube.com/watch?v=gxBulcHFBTg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99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112" y="92765"/>
            <a:ext cx="2771775" cy="164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90330" y="523875"/>
            <a:ext cx="8401879" cy="3398767"/>
          </a:xfrm>
        </p:spPr>
        <p:txBody>
          <a:bodyPr>
            <a:normAutofit/>
          </a:bodyPr>
          <a:lstStyle/>
          <a:p>
            <a:r>
              <a:rPr lang="en-GB" sz="3200" dirty="0" smtClean="0"/>
              <a:t>Highlight God’s promises in one colour and highlight Jacob’s promise in another</a:t>
            </a:r>
          </a:p>
          <a:p>
            <a:endParaRPr lang="en-GB" sz="3200" dirty="0"/>
          </a:p>
          <a:p>
            <a:pPr algn="l"/>
            <a:r>
              <a:rPr lang="en-GB" dirty="0"/>
              <a:t>1. Compare the promises. Whose promises are greater?</a:t>
            </a:r>
          </a:p>
          <a:p>
            <a:pPr algn="l"/>
            <a:r>
              <a:rPr lang="en-GB" dirty="0"/>
              <a:t>2. Who has put conditions on their promises?</a:t>
            </a:r>
          </a:p>
          <a:p>
            <a:pPr algn="l"/>
            <a:r>
              <a:rPr lang="en-GB" dirty="0"/>
              <a:t> </a:t>
            </a:r>
          </a:p>
          <a:p>
            <a:endParaRPr lang="en-GB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226" y="3674323"/>
            <a:ext cx="4137196" cy="28914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10758">
            <a:off x="5990342" y="3385567"/>
            <a:ext cx="1693199" cy="150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0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112" y="92765"/>
            <a:ext cx="2771775" cy="164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1549" y="1879255"/>
            <a:ext cx="10694504" cy="448178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GB" sz="5100" dirty="0" smtClean="0"/>
              <a:t>Does </a:t>
            </a:r>
            <a:r>
              <a:rPr lang="en-GB" sz="5100" dirty="0"/>
              <a:t>God always keep His promises? How do </a:t>
            </a:r>
            <a:r>
              <a:rPr lang="en-GB" sz="5100" dirty="0" smtClean="0"/>
              <a:t>you know?</a:t>
            </a:r>
          </a:p>
          <a:p>
            <a:pPr algn="l"/>
            <a:endParaRPr lang="en-GB" sz="5100" dirty="0" smtClean="0"/>
          </a:p>
          <a:p>
            <a:pPr algn="l"/>
            <a:r>
              <a:rPr lang="en-GB" sz="5100" dirty="0"/>
              <a:t>In what ways do we behave like Jacob</a:t>
            </a:r>
            <a:r>
              <a:rPr lang="en-GB" sz="5100" dirty="0" smtClean="0"/>
              <a:t>?</a:t>
            </a:r>
          </a:p>
          <a:p>
            <a:pPr algn="l"/>
            <a:endParaRPr lang="en-GB" sz="5100" dirty="0" smtClean="0"/>
          </a:p>
          <a:p>
            <a:pPr algn="l"/>
            <a:r>
              <a:rPr lang="en-GB" sz="5100" dirty="0" smtClean="0"/>
              <a:t> Why </a:t>
            </a:r>
            <a:r>
              <a:rPr lang="en-GB" sz="5100" dirty="0"/>
              <a:t>is this the wrong approach to God?</a:t>
            </a:r>
          </a:p>
          <a:p>
            <a:pPr algn="l"/>
            <a:r>
              <a:rPr lang="en-GB" dirty="0"/>
              <a:t> </a:t>
            </a:r>
          </a:p>
          <a:p>
            <a:endParaRPr lang="en-GB" dirty="0"/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860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112" y="92765"/>
            <a:ext cx="2771775" cy="164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375474" y="2010363"/>
            <a:ext cx="6031108" cy="4178402"/>
          </a:xfrm>
        </p:spPr>
        <p:txBody>
          <a:bodyPr>
            <a:noAutofit/>
          </a:bodyPr>
          <a:lstStyle/>
          <a:p>
            <a:r>
              <a:rPr lang="en-GB" sz="3600" dirty="0" smtClean="0"/>
              <a:t>Look up Genesis 11: 1-9 and Ch28:12-14</a:t>
            </a:r>
          </a:p>
          <a:p>
            <a:r>
              <a:rPr lang="en-GB" sz="3600" dirty="0" smtClean="0"/>
              <a:t>What is the difference between these two stories?</a:t>
            </a:r>
          </a:p>
          <a:p>
            <a:r>
              <a:rPr lang="en-GB" sz="3600" dirty="0" smtClean="0"/>
              <a:t>What does it teach about Human effort to reach god and God’s desire to reach down to us?</a:t>
            </a:r>
            <a:endParaRPr lang="en-GB" sz="3600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75861" y="486259"/>
            <a:ext cx="9144000" cy="1077498"/>
          </a:xfrm>
        </p:spPr>
        <p:txBody>
          <a:bodyPr/>
          <a:lstStyle/>
          <a:p>
            <a:r>
              <a:rPr lang="en-GB" dirty="0" smtClean="0"/>
              <a:t>Optional activity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1362"/>
          <a:stretch/>
        </p:blipFill>
        <p:spPr>
          <a:xfrm>
            <a:off x="168448" y="1435791"/>
            <a:ext cx="3207026" cy="28049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4589"/>
          <a:stretch/>
        </p:blipFill>
        <p:spPr>
          <a:xfrm>
            <a:off x="9582690" y="1957251"/>
            <a:ext cx="2170617" cy="259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2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112" y="92765"/>
            <a:ext cx="2771775" cy="164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454" t="23511" r="19224" b="19820"/>
          <a:stretch/>
        </p:blipFill>
        <p:spPr>
          <a:xfrm>
            <a:off x="1910687" y="764274"/>
            <a:ext cx="7110483" cy="552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1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282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Jacob:  Promises promises</vt:lpstr>
      <vt:lpstr>PowerPoint Presentation</vt:lpstr>
      <vt:lpstr>Genesis 28:10-22</vt:lpstr>
      <vt:lpstr>PowerPoint Presentation</vt:lpstr>
      <vt:lpstr>PowerPoint Presentation</vt:lpstr>
      <vt:lpstr>Optional activity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Jacob:  Promises promises</dc:title>
  <dc:creator>Jez</dc:creator>
  <cp:lastModifiedBy>Jez</cp:lastModifiedBy>
  <cp:revision>7</cp:revision>
  <dcterms:created xsi:type="dcterms:W3CDTF">2024-09-06T11:00:30Z</dcterms:created>
  <dcterms:modified xsi:type="dcterms:W3CDTF">2024-09-06T13:07:09Z</dcterms:modified>
</cp:coreProperties>
</file>