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7" d="100"/>
          <a:sy n="77" d="100"/>
        </p:scale>
        <p:origin x="64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01F71-0060-46E1-A472-D3FE81575936}" type="datetimeFigureOut">
              <a:rPr lang="en-GB" smtClean="0"/>
              <a:t>11/12/2024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4BB7F-EE3D-43E3-9B79-004D4147FD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9785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01F71-0060-46E1-A472-D3FE81575936}" type="datetimeFigureOut">
              <a:rPr lang="en-GB" smtClean="0"/>
              <a:t>11/12/2024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4BB7F-EE3D-43E3-9B79-004D4147FD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5864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01F71-0060-46E1-A472-D3FE81575936}" type="datetimeFigureOut">
              <a:rPr lang="en-GB" smtClean="0"/>
              <a:t>11/12/2024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4BB7F-EE3D-43E3-9B79-004D4147FD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0851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01F71-0060-46E1-A472-D3FE81575936}" type="datetimeFigureOut">
              <a:rPr lang="en-GB" smtClean="0"/>
              <a:t>11/12/2024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4BB7F-EE3D-43E3-9B79-004D4147FD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9105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01F71-0060-46E1-A472-D3FE81575936}" type="datetimeFigureOut">
              <a:rPr lang="en-GB" smtClean="0"/>
              <a:t>11/12/2024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4BB7F-EE3D-43E3-9B79-004D4147FD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6128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01F71-0060-46E1-A472-D3FE81575936}" type="datetimeFigureOut">
              <a:rPr lang="en-GB" smtClean="0"/>
              <a:t>11/12/2024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4BB7F-EE3D-43E3-9B79-004D4147FD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2004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01F71-0060-46E1-A472-D3FE81575936}" type="datetimeFigureOut">
              <a:rPr lang="en-GB" smtClean="0"/>
              <a:t>11/12/2024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4BB7F-EE3D-43E3-9B79-004D4147FD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0850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01F71-0060-46E1-A472-D3FE81575936}" type="datetimeFigureOut">
              <a:rPr lang="en-GB" smtClean="0"/>
              <a:t>11/12/2024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4BB7F-EE3D-43E3-9B79-004D4147FD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0813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01F71-0060-46E1-A472-D3FE81575936}" type="datetimeFigureOut">
              <a:rPr lang="en-GB" smtClean="0"/>
              <a:t>11/12/2024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4BB7F-EE3D-43E3-9B79-004D4147FD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089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01F71-0060-46E1-A472-D3FE81575936}" type="datetimeFigureOut">
              <a:rPr lang="en-GB" smtClean="0"/>
              <a:t>11/12/2024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4BB7F-EE3D-43E3-9B79-004D4147FD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0715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01F71-0060-46E1-A472-D3FE81575936}" type="datetimeFigureOut">
              <a:rPr lang="en-GB" smtClean="0"/>
              <a:t>11/12/2024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4BB7F-EE3D-43E3-9B79-004D4147FD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4762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701F71-0060-46E1-A472-D3FE81575936}" type="datetimeFigureOut">
              <a:rPr lang="en-GB" smtClean="0"/>
              <a:t>11/12/2024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A4BB7F-EE3D-43E3-9B79-004D4147FD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8176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1ZVwo_elP7Y" TargetMode="Externa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543" y="914545"/>
            <a:ext cx="8052263" cy="972444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Isaac and Rebekah: Happy families?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2806" y="183688"/>
            <a:ext cx="3271637" cy="21771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202238"/>
            <a:ext cx="5123410" cy="558482"/>
          </a:xfrm>
        </p:spPr>
        <p:txBody>
          <a:bodyPr/>
          <a:lstStyle/>
          <a:p>
            <a:r>
              <a:rPr lang="en-GB" dirty="0" smtClean="0"/>
              <a:t>The Royal family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823" y="2115241"/>
            <a:ext cx="4397432" cy="30869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2859" y="2617846"/>
            <a:ext cx="4630751" cy="34730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823199" y="6086331"/>
            <a:ext cx="45042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The Kardashian family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9221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2806" y="183688"/>
            <a:ext cx="3271637" cy="21771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461" y="183688"/>
            <a:ext cx="8143702" cy="6298420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n-GB" sz="4100" dirty="0"/>
              <a:t>1. If parents have favourite children why </a:t>
            </a:r>
            <a:endParaRPr lang="en-GB" sz="4100" dirty="0" smtClean="0"/>
          </a:p>
          <a:p>
            <a:pPr algn="just"/>
            <a:r>
              <a:rPr lang="en-GB" sz="4100" dirty="0"/>
              <a:t> </a:t>
            </a:r>
            <a:r>
              <a:rPr lang="en-GB" sz="4100" dirty="0" smtClean="0"/>
              <a:t>   can </a:t>
            </a:r>
            <a:r>
              <a:rPr lang="en-GB" sz="4100" dirty="0"/>
              <a:t>this lead to problems? </a:t>
            </a:r>
            <a:endParaRPr lang="en-GB" sz="4100" dirty="0" smtClean="0"/>
          </a:p>
          <a:p>
            <a:pPr algn="just"/>
            <a:endParaRPr lang="en-GB" sz="4100" dirty="0"/>
          </a:p>
          <a:p>
            <a:pPr algn="just"/>
            <a:r>
              <a:rPr lang="en-GB" sz="4100" dirty="0"/>
              <a:t>2. What problems did it cause for Isaac </a:t>
            </a:r>
            <a:endParaRPr lang="en-GB" sz="4100" dirty="0" smtClean="0"/>
          </a:p>
          <a:p>
            <a:pPr algn="just"/>
            <a:r>
              <a:rPr lang="en-GB" sz="4100" dirty="0"/>
              <a:t> </a:t>
            </a:r>
            <a:r>
              <a:rPr lang="en-GB" sz="4100" dirty="0" smtClean="0"/>
              <a:t>   and </a:t>
            </a:r>
            <a:r>
              <a:rPr lang="en-GB" sz="4100" dirty="0"/>
              <a:t>Rebekah</a:t>
            </a:r>
            <a:r>
              <a:rPr lang="en-GB" sz="4100" dirty="0" smtClean="0"/>
              <a:t>?</a:t>
            </a:r>
          </a:p>
          <a:p>
            <a:pPr algn="just"/>
            <a:endParaRPr lang="en-GB" sz="4100" dirty="0"/>
          </a:p>
          <a:p>
            <a:pPr algn="just"/>
            <a:r>
              <a:rPr lang="en-GB" sz="4100" dirty="0"/>
              <a:t>3. Siblings often fight, but what was so </a:t>
            </a:r>
            <a:endParaRPr lang="en-GB" sz="4100" dirty="0" smtClean="0"/>
          </a:p>
          <a:p>
            <a:pPr algn="just"/>
            <a:r>
              <a:rPr lang="en-GB" sz="4100" dirty="0"/>
              <a:t> </a:t>
            </a:r>
            <a:r>
              <a:rPr lang="en-GB" sz="4100" dirty="0" smtClean="0"/>
              <a:t>   wrong </a:t>
            </a:r>
            <a:r>
              <a:rPr lang="en-GB" sz="4100" dirty="0"/>
              <a:t>about Jacob’s attitude to Esau</a:t>
            </a:r>
            <a:r>
              <a:rPr lang="en-GB" sz="4100" dirty="0" smtClean="0"/>
              <a:t>?</a:t>
            </a:r>
          </a:p>
          <a:p>
            <a:pPr algn="just"/>
            <a:endParaRPr lang="en-GB" sz="4100" dirty="0"/>
          </a:p>
          <a:p>
            <a:pPr algn="just"/>
            <a:r>
              <a:rPr lang="en-GB" sz="4100" dirty="0"/>
              <a:t>4. How did Esau disrespect his family</a:t>
            </a:r>
            <a:r>
              <a:rPr lang="en-GB" sz="4100" dirty="0" smtClean="0"/>
              <a:t>?</a:t>
            </a:r>
            <a:endParaRPr lang="en-GB" sz="41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1108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2806" y="183688"/>
            <a:ext cx="3271637" cy="21771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460" y="183688"/>
            <a:ext cx="9141231" cy="6298420"/>
          </a:xfrm>
        </p:spPr>
        <p:txBody>
          <a:bodyPr>
            <a:normAutofit/>
          </a:bodyPr>
          <a:lstStyle/>
          <a:p>
            <a:r>
              <a:rPr lang="en-GB" sz="3200" dirty="0" smtClean="0"/>
              <a:t>Our families are not perfect…</a:t>
            </a:r>
          </a:p>
          <a:p>
            <a:r>
              <a:rPr lang="en-GB" sz="3200" dirty="0" smtClean="0"/>
              <a:t>But God still blesses us despite</a:t>
            </a:r>
          </a:p>
          <a:p>
            <a:r>
              <a:rPr lang="en-GB" sz="3200" dirty="0" smtClean="0"/>
              <a:t> our failings!</a:t>
            </a:r>
          </a:p>
          <a:p>
            <a:endParaRPr lang="en-GB" sz="3200" dirty="0"/>
          </a:p>
          <a:p>
            <a:r>
              <a:rPr lang="en-GB" sz="3200" dirty="0" smtClean="0"/>
              <a:t>What can I do to in my family that will honour God?</a:t>
            </a:r>
          </a:p>
          <a:p>
            <a:endParaRPr lang="en-GB" sz="3200" dirty="0" smtClean="0"/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GB" sz="3200" dirty="0" smtClean="0"/>
              <a:t>Obey my parents… it brings a blessing from God!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GB" sz="3200" dirty="0" smtClean="0"/>
              <a:t>Love and support my siblings, don’t frustrate them.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GB" sz="3200" dirty="0" smtClean="0"/>
              <a:t>Let my parents teach me about Jesus. Follow their example .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167331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2806" y="183688"/>
            <a:ext cx="3271637" cy="21771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461" y="183688"/>
            <a:ext cx="8143702" cy="6298420"/>
          </a:xfrm>
        </p:spPr>
        <p:txBody>
          <a:bodyPr>
            <a:norm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6333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2806" y="183688"/>
            <a:ext cx="3271637" cy="21771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0267" y="3932238"/>
            <a:ext cx="2709333" cy="546629"/>
          </a:xfrm>
        </p:spPr>
        <p:txBody>
          <a:bodyPr/>
          <a:lstStyle/>
          <a:p>
            <a:r>
              <a:rPr lang="en-GB" dirty="0" smtClean="0"/>
              <a:t>The Beckham family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534" y="287866"/>
            <a:ext cx="5173133" cy="34487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2364" y="2628861"/>
            <a:ext cx="5371458" cy="3021445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8005772" y="5918353"/>
            <a:ext cx="2709333" cy="5466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The Simpson family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9680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2806" y="183688"/>
            <a:ext cx="3271637" cy="21771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6594" y="3610351"/>
            <a:ext cx="6176433" cy="487824"/>
          </a:xfrm>
        </p:spPr>
        <p:txBody>
          <a:bodyPr/>
          <a:lstStyle/>
          <a:p>
            <a:r>
              <a:rPr lang="en-GB" dirty="0" smtClean="0"/>
              <a:t>Modern family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594" y="382692"/>
            <a:ext cx="6176433" cy="30882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2444" y="2684102"/>
            <a:ext cx="5027813" cy="2828145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6639714" y="5741180"/>
            <a:ext cx="6176433" cy="4878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“My” family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6647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2806" y="183688"/>
            <a:ext cx="3271637" cy="21771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1915" y="3626977"/>
            <a:ext cx="3064625" cy="546013"/>
          </a:xfrm>
        </p:spPr>
        <p:txBody>
          <a:bodyPr/>
          <a:lstStyle/>
          <a:p>
            <a:r>
              <a:rPr lang="en-GB" dirty="0" err="1" smtClean="0"/>
              <a:t>Peppa</a:t>
            </a:r>
            <a:r>
              <a:rPr lang="en-GB" dirty="0" smtClean="0"/>
              <a:t> Pig family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508" y="382163"/>
            <a:ext cx="4663441" cy="31106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4641" y="2535382"/>
            <a:ext cx="5456329" cy="3639329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7460671" y="6225784"/>
            <a:ext cx="3064625" cy="5460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The Obama family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04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253" y="183688"/>
            <a:ext cx="6433474" cy="30092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2806" y="183688"/>
            <a:ext cx="3271637" cy="21771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52324" y="3293557"/>
            <a:ext cx="4112029" cy="496137"/>
          </a:xfrm>
        </p:spPr>
        <p:txBody>
          <a:bodyPr/>
          <a:lstStyle/>
          <a:p>
            <a:r>
              <a:rPr lang="en-GB" dirty="0" smtClean="0"/>
              <a:t>Angelina Jolie and family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383693" y="3657600"/>
            <a:ext cx="644929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What have all the families got in common? </a:t>
            </a:r>
          </a:p>
          <a:p>
            <a:endParaRPr lang="en-GB" sz="2800" dirty="0" smtClean="0"/>
          </a:p>
          <a:p>
            <a:r>
              <a:rPr lang="en-GB" sz="2800" dirty="0" smtClean="0"/>
              <a:t>How are they different? </a:t>
            </a:r>
          </a:p>
          <a:p>
            <a:endParaRPr lang="en-GB" sz="2800" dirty="0" smtClean="0"/>
          </a:p>
          <a:p>
            <a:r>
              <a:rPr lang="en-GB" sz="2800" dirty="0" smtClean="0"/>
              <a:t>Are they like your family?</a:t>
            </a:r>
          </a:p>
          <a:p>
            <a:endParaRPr lang="en-GB" sz="2800" dirty="0"/>
          </a:p>
          <a:p>
            <a:r>
              <a:rPr lang="en-GB" sz="2800" dirty="0" smtClean="0"/>
              <a:t>What do you think makes a family?</a:t>
            </a:r>
            <a:endParaRPr lang="en-GB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1468" y="2648366"/>
            <a:ext cx="4439706" cy="3032621"/>
          </a:xfrm>
          <a:prstGeom prst="rect">
            <a:avLst/>
          </a:prstGeom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7385906" y="5771968"/>
            <a:ext cx="4112029" cy="4961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The Trotter family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8867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9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65916" y="2016783"/>
            <a:ext cx="60254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 smtClean="0">
                <a:hlinkClick r:id="rId2"/>
              </a:rPr>
              <a:t>Cheaper by the Dozen family chaos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706806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4123" y="1072746"/>
            <a:ext cx="7478683" cy="573433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God chooses a wife for Isaac!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2806" y="183688"/>
            <a:ext cx="3271637" cy="21771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79508" y="2538009"/>
            <a:ext cx="3178232" cy="1655762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Cheesy </a:t>
            </a:r>
            <a:r>
              <a:rPr lang="en-GB" dirty="0"/>
              <a:t>S</a:t>
            </a:r>
            <a:r>
              <a:rPr lang="en-GB" dirty="0" smtClean="0"/>
              <a:t>unday school cartoon </a:t>
            </a:r>
          </a:p>
          <a:p>
            <a:r>
              <a:rPr lang="en-GB" dirty="0" smtClean="0"/>
              <a:t>or </a:t>
            </a:r>
          </a:p>
          <a:p>
            <a:r>
              <a:rPr lang="en-GB" dirty="0" smtClean="0"/>
              <a:t>Read Genesis24:1-66</a:t>
            </a:r>
          </a:p>
          <a:p>
            <a:r>
              <a:rPr lang="en-GB" dirty="0" smtClean="0"/>
              <a:t>( could take hours!)</a:t>
            </a:r>
            <a:endParaRPr lang="en-GB" dirty="0"/>
          </a:p>
        </p:txBody>
      </p:sp>
      <p:pic>
        <p:nvPicPr>
          <p:cNvPr id="4" name="Isaac &amp; Rebeka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4785" y="1579417"/>
            <a:ext cx="7196051" cy="5072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686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2806" y="183688"/>
            <a:ext cx="3271637" cy="21771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087" y="767397"/>
            <a:ext cx="8588719" cy="5874471"/>
          </a:xfrm>
        </p:spPr>
        <p:txBody>
          <a:bodyPr>
            <a:normAutofit fontScale="62500" lnSpcReduction="20000"/>
          </a:bodyPr>
          <a:lstStyle/>
          <a:p>
            <a:pPr algn="just"/>
            <a:r>
              <a:rPr lang="en-GB" sz="5100" dirty="0"/>
              <a:t>1. Why do you think Abraham wanted Isaac to marry  someone from “back home” and not a local girl</a:t>
            </a:r>
            <a:r>
              <a:rPr lang="en-GB" sz="5100" dirty="0" smtClean="0"/>
              <a:t>?</a:t>
            </a:r>
          </a:p>
          <a:p>
            <a:pPr algn="just"/>
            <a:endParaRPr lang="en-GB" sz="5100" dirty="0"/>
          </a:p>
          <a:p>
            <a:pPr algn="just"/>
            <a:r>
              <a:rPr lang="en-GB" sz="5100" dirty="0"/>
              <a:t>2. Does it seem weird that Abraham’ servant is tasked with choosing a wife for Isaac?  What problems do you foresee in this</a:t>
            </a:r>
            <a:r>
              <a:rPr lang="en-GB" sz="5100" dirty="0" smtClean="0"/>
              <a:t>?</a:t>
            </a:r>
          </a:p>
          <a:p>
            <a:pPr algn="just"/>
            <a:endParaRPr lang="en-GB" sz="5100" dirty="0"/>
          </a:p>
          <a:p>
            <a:pPr algn="just"/>
            <a:r>
              <a:rPr lang="en-GB" sz="5100" dirty="0"/>
              <a:t>3. How is God involved in this decision?  v7, </a:t>
            </a:r>
            <a:r>
              <a:rPr lang="en-GB" sz="5100" dirty="0" smtClean="0"/>
              <a:t>v12ff</a:t>
            </a:r>
          </a:p>
          <a:p>
            <a:pPr algn="just"/>
            <a:endParaRPr lang="en-GB" sz="5100" dirty="0"/>
          </a:p>
          <a:p>
            <a:pPr algn="just"/>
            <a:r>
              <a:rPr lang="en-GB" sz="5100" dirty="0"/>
              <a:t>4. Does God still get involved in how we choose our husbands or wives? Is it important?</a:t>
            </a:r>
          </a:p>
          <a:p>
            <a:pPr algn="just"/>
            <a:r>
              <a:rPr lang="en-GB" sz="5100" dirty="0"/>
              <a:t> 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12853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365970" y="293572"/>
            <a:ext cx="1540625" cy="4943446"/>
          </a:xfrm>
        </p:spPr>
        <p:txBody>
          <a:bodyPr>
            <a:normAutofit/>
          </a:bodyPr>
          <a:lstStyle/>
          <a:p>
            <a:r>
              <a:rPr lang="en-GB" dirty="0" smtClean="0"/>
              <a:t>Watch cheesy video </a:t>
            </a:r>
          </a:p>
          <a:p>
            <a:r>
              <a:rPr lang="en-GB" dirty="0" smtClean="0"/>
              <a:t>OR</a:t>
            </a:r>
          </a:p>
          <a:p>
            <a:r>
              <a:rPr lang="en-GB" dirty="0" smtClean="0"/>
              <a:t> Read</a:t>
            </a:r>
          </a:p>
          <a:p>
            <a:r>
              <a:rPr lang="en-GB" dirty="0" smtClean="0"/>
              <a:t>Genesis</a:t>
            </a:r>
          </a:p>
          <a:p>
            <a:r>
              <a:rPr lang="en-GB" dirty="0" smtClean="0"/>
              <a:t>25:19-34</a:t>
            </a:r>
          </a:p>
          <a:p>
            <a:r>
              <a:rPr lang="en-GB" dirty="0" smtClean="0"/>
              <a:t>And</a:t>
            </a:r>
          </a:p>
          <a:p>
            <a:r>
              <a:rPr lang="en-GB" dirty="0" smtClean="0"/>
              <a:t>Genesis</a:t>
            </a:r>
          </a:p>
          <a:p>
            <a:r>
              <a:rPr lang="en-GB" dirty="0" smtClean="0"/>
              <a:t>27:1-40</a:t>
            </a:r>
            <a:endParaRPr lang="en-GB" dirty="0"/>
          </a:p>
        </p:txBody>
      </p:sp>
      <p:pic>
        <p:nvPicPr>
          <p:cNvPr id="4" name="Jacob and Esau l God s Stor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4567" y="98193"/>
            <a:ext cx="9800706" cy="5512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355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</TotalTime>
  <Words>168</Words>
  <Application>Microsoft Office PowerPoint</Application>
  <PresentationFormat>Widescreen</PresentationFormat>
  <Paragraphs>59</Paragraphs>
  <Slides>12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Isaac and Rebekah: Happy families?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God chooses a wife for Isaac!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Isaac and Rebekah: Happy families?</dc:title>
  <dc:creator>Jez</dc:creator>
  <cp:lastModifiedBy>Jez</cp:lastModifiedBy>
  <cp:revision>12</cp:revision>
  <dcterms:created xsi:type="dcterms:W3CDTF">2024-08-28T14:52:37Z</dcterms:created>
  <dcterms:modified xsi:type="dcterms:W3CDTF">2024-12-11T16:03:11Z</dcterms:modified>
</cp:coreProperties>
</file>