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9" r:id="rId5"/>
    <p:sldId id="258" r:id="rId6"/>
    <p:sldId id="260" r:id="rId7"/>
    <p:sldId id="264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012278-DAF5-4B64-929E-941A11E4923E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37C6D8-71D8-4ADB-B1F2-AED3E7F5DF9F}">
      <dgm:prSet phldrT="[Text]"/>
      <dgm:spPr/>
      <dgm:t>
        <a:bodyPr/>
        <a:lstStyle/>
        <a:p>
          <a:endParaRPr lang="en-US" dirty="0">
            <a:solidFill>
              <a:srgbClr val="FF0000"/>
            </a:solidFill>
          </a:endParaRPr>
        </a:p>
      </dgm:t>
    </dgm:pt>
    <dgm:pt modelId="{143E6B60-27B5-4FEC-8C12-30D2A4BC021B}" type="parTrans" cxnId="{8035BB4E-AF9D-4772-B732-2D3C71702CFE}">
      <dgm:prSet/>
      <dgm:spPr/>
      <dgm:t>
        <a:bodyPr/>
        <a:lstStyle/>
        <a:p>
          <a:endParaRPr lang="en-US"/>
        </a:p>
      </dgm:t>
    </dgm:pt>
    <dgm:pt modelId="{40386C3B-705C-4B7E-83F1-6E97E8A7E715}" type="sibTrans" cxnId="{8035BB4E-AF9D-4772-B732-2D3C71702CFE}">
      <dgm:prSet/>
      <dgm:spPr/>
      <dgm:t>
        <a:bodyPr/>
        <a:lstStyle/>
        <a:p>
          <a:endParaRPr lang="en-US"/>
        </a:p>
      </dgm:t>
    </dgm:pt>
    <dgm:pt modelId="{3EDE81CF-6A71-490C-BF7C-F65B42604664}">
      <dgm:prSet phldrT="[Text]" custT="1"/>
      <dgm:spPr/>
      <dgm:t>
        <a:bodyPr/>
        <a:lstStyle/>
        <a:p>
          <a:pPr algn="l"/>
          <a:r>
            <a:rPr lang="en-US" sz="1800" dirty="0" smtClean="0"/>
            <a:t>Guard against hypocrisy and greed. Do not fear death, be prepared to stand up for Jesus. Get your priorities right.</a:t>
          </a:r>
          <a:endParaRPr lang="en-US" sz="1800" dirty="0"/>
        </a:p>
      </dgm:t>
    </dgm:pt>
    <dgm:pt modelId="{2EFB35A4-A06F-42E4-B75E-07BC989FFFC0}" type="parTrans" cxnId="{BC86A151-4771-4F9B-B9F2-4ACBA7365245}">
      <dgm:prSet/>
      <dgm:spPr/>
      <dgm:t>
        <a:bodyPr/>
        <a:lstStyle/>
        <a:p>
          <a:endParaRPr lang="en-US"/>
        </a:p>
      </dgm:t>
    </dgm:pt>
    <dgm:pt modelId="{06509A5A-DEDD-4D10-B128-3A8D61C1D0D5}" type="sibTrans" cxnId="{BC86A151-4771-4F9B-B9F2-4ACBA7365245}">
      <dgm:prSet/>
      <dgm:spPr/>
      <dgm:t>
        <a:bodyPr/>
        <a:lstStyle/>
        <a:p>
          <a:endParaRPr lang="en-US"/>
        </a:p>
      </dgm:t>
    </dgm:pt>
    <dgm:pt modelId="{4A7861D7-51FC-4782-B399-4A77DE97842B}">
      <dgm:prSet phldrT="[Text]"/>
      <dgm:spPr>
        <a:solidFill>
          <a:srgbClr val="92D050"/>
        </a:solidFill>
      </dgm:spPr>
      <dgm:t>
        <a:bodyPr/>
        <a:lstStyle/>
        <a:p>
          <a:endParaRPr lang="en-US" dirty="0">
            <a:solidFill>
              <a:srgbClr val="FF0000"/>
            </a:solidFill>
          </a:endParaRPr>
        </a:p>
      </dgm:t>
    </dgm:pt>
    <dgm:pt modelId="{C722BA71-3465-4733-B310-6C2EEB9F2D8F}" type="parTrans" cxnId="{534AE793-7C2F-47A9-ABA7-98F7429C548D}">
      <dgm:prSet/>
      <dgm:spPr/>
      <dgm:t>
        <a:bodyPr/>
        <a:lstStyle/>
        <a:p>
          <a:endParaRPr lang="en-US"/>
        </a:p>
      </dgm:t>
    </dgm:pt>
    <dgm:pt modelId="{E11C6830-CEC6-42AE-838F-CB3A8C8998C8}" type="sibTrans" cxnId="{534AE793-7C2F-47A9-ABA7-98F7429C548D}">
      <dgm:prSet/>
      <dgm:spPr/>
      <dgm:t>
        <a:bodyPr/>
        <a:lstStyle/>
        <a:p>
          <a:endParaRPr lang="en-US"/>
        </a:p>
      </dgm:t>
    </dgm:pt>
    <dgm:pt modelId="{021D535B-C199-4E8D-B07F-8A11ECDF5252}">
      <dgm:prSet phldrT="[Text]"/>
      <dgm:spPr/>
      <dgm:t>
        <a:bodyPr/>
        <a:lstStyle/>
        <a:p>
          <a:r>
            <a:rPr lang="en-US" dirty="0" smtClean="0"/>
            <a:t>A man asks Jesus to help him with a money problem. Jesus tells a parable about greed!</a:t>
          </a:r>
          <a:endParaRPr lang="en-US" dirty="0"/>
        </a:p>
      </dgm:t>
    </dgm:pt>
    <dgm:pt modelId="{D6063996-A94A-45E6-A8B2-C618BF9D5A0A}" type="parTrans" cxnId="{A7DABDAA-4973-4C5B-856A-626F27CF8088}">
      <dgm:prSet/>
      <dgm:spPr/>
      <dgm:t>
        <a:bodyPr/>
        <a:lstStyle/>
        <a:p>
          <a:endParaRPr lang="en-US"/>
        </a:p>
      </dgm:t>
    </dgm:pt>
    <dgm:pt modelId="{B4892CC9-D53C-49C6-AFC2-45478FEA4FA1}" type="sibTrans" cxnId="{A7DABDAA-4973-4C5B-856A-626F27CF8088}">
      <dgm:prSet/>
      <dgm:spPr/>
      <dgm:t>
        <a:bodyPr/>
        <a:lstStyle/>
        <a:p>
          <a:endParaRPr lang="en-US"/>
        </a:p>
      </dgm:t>
    </dgm:pt>
    <dgm:pt modelId="{700C8668-D320-4B9B-8972-30C957A5AF13}">
      <dgm:prSet phldrT="[Text]"/>
      <dgm:spPr/>
      <dgm:t>
        <a:bodyPr/>
        <a:lstStyle/>
        <a:p>
          <a:endParaRPr lang="en-US" dirty="0">
            <a:solidFill>
              <a:srgbClr val="FF0000"/>
            </a:solidFill>
          </a:endParaRPr>
        </a:p>
      </dgm:t>
    </dgm:pt>
    <dgm:pt modelId="{4E3316C7-C99F-4822-8C90-E4BEA605F520}" type="parTrans" cxnId="{6F2ADAA2-E138-4430-A93F-27C569D1A213}">
      <dgm:prSet/>
      <dgm:spPr/>
      <dgm:t>
        <a:bodyPr/>
        <a:lstStyle/>
        <a:p>
          <a:endParaRPr lang="en-US"/>
        </a:p>
      </dgm:t>
    </dgm:pt>
    <dgm:pt modelId="{209FA440-7BD0-4750-B621-3958FECE4036}" type="sibTrans" cxnId="{6F2ADAA2-E138-4430-A93F-27C569D1A213}">
      <dgm:prSet/>
      <dgm:spPr/>
      <dgm:t>
        <a:bodyPr/>
        <a:lstStyle/>
        <a:p>
          <a:endParaRPr lang="en-US"/>
        </a:p>
      </dgm:t>
    </dgm:pt>
    <dgm:pt modelId="{0D7367D6-3E2C-43E1-B18C-F936EFAA6BF1}">
      <dgm:prSet phldrT="[Text]"/>
      <dgm:spPr/>
      <dgm:t>
        <a:bodyPr/>
        <a:lstStyle/>
        <a:p>
          <a:r>
            <a:rPr lang="en-US" dirty="0" smtClean="0"/>
            <a:t>Jesus teaches  us not to rely on money but to have faith in him and His father in Heaven, who provides for those who follow Him.</a:t>
          </a:r>
          <a:endParaRPr lang="en-US" dirty="0"/>
        </a:p>
      </dgm:t>
    </dgm:pt>
    <dgm:pt modelId="{008B78F2-4A66-41E6-8CCF-967A43A94376}" type="parTrans" cxnId="{0C10CC10-7D65-4F2D-9D11-C020DC018164}">
      <dgm:prSet/>
      <dgm:spPr/>
      <dgm:t>
        <a:bodyPr/>
        <a:lstStyle/>
        <a:p>
          <a:endParaRPr lang="en-US"/>
        </a:p>
      </dgm:t>
    </dgm:pt>
    <dgm:pt modelId="{CE24B786-1F03-45A4-A0D4-493B5732EB54}" type="sibTrans" cxnId="{0C10CC10-7D65-4F2D-9D11-C020DC018164}">
      <dgm:prSet/>
      <dgm:spPr/>
      <dgm:t>
        <a:bodyPr/>
        <a:lstStyle/>
        <a:p>
          <a:endParaRPr lang="en-US"/>
        </a:p>
      </dgm:t>
    </dgm:pt>
    <dgm:pt modelId="{F0BD1232-BD8F-41D7-A830-13967BA797E1}" type="pres">
      <dgm:prSet presAssocID="{C0012278-DAF5-4B64-929E-941A11E492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85C16D-13AA-418F-8342-8889B69FDADC}" type="pres">
      <dgm:prSet presAssocID="{B937C6D8-71D8-4ADB-B1F2-AED3E7F5DF9F}" presName="compositeNode" presStyleCnt="0">
        <dgm:presLayoutVars>
          <dgm:bulletEnabled val="1"/>
        </dgm:presLayoutVars>
      </dgm:prSet>
      <dgm:spPr/>
    </dgm:pt>
    <dgm:pt modelId="{080C127A-0C35-4762-BCB1-61504DE1832F}" type="pres">
      <dgm:prSet presAssocID="{B937C6D8-71D8-4ADB-B1F2-AED3E7F5DF9F}" presName="bgRect" presStyleLbl="node1" presStyleIdx="0" presStyleCnt="3" custScaleX="48180" custScaleY="100000" custLinFactNeighborX="-13692" custLinFactNeighborY="455"/>
      <dgm:spPr/>
      <dgm:t>
        <a:bodyPr/>
        <a:lstStyle/>
        <a:p>
          <a:endParaRPr lang="en-US"/>
        </a:p>
      </dgm:t>
    </dgm:pt>
    <dgm:pt modelId="{00DBE76A-55E6-40CB-8498-E9E97FBAA3D0}" type="pres">
      <dgm:prSet presAssocID="{B937C6D8-71D8-4ADB-B1F2-AED3E7F5DF9F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3F72D-2D52-4BED-9D7B-9B18016C0DAA}" type="pres">
      <dgm:prSet presAssocID="{B937C6D8-71D8-4ADB-B1F2-AED3E7F5DF9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7A20D-6FDF-42DB-8DAA-27EC784FFB63}" type="pres">
      <dgm:prSet presAssocID="{40386C3B-705C-4B7E-83F1-6E97E8A7E715}" presName="hSp" presStyleCnt="0"/>
      <dgm:spPr/>
    </dgm:pt>
    <dgm:pt modelId="{E89E200D-0283-45FA-85C1-9BAA1BFA6549}" type="pres">
      <dgm:prSet presAssocID="{40386C3B-705C-4B7E-83F1-6E97E8A7E715}" presName="vProcSp" presStyleCnt="0"/>
      <dgm:spPr/>
    </dgm:pt>
    <dgm:pt modelId="{8F30618F-FA56-49FA-B7F3-466CE51FEA6F}" type="pres">
      <dgm:prSet presAssocID="{40386C3B-705C-4B7E-83F1-6E97E8A7E715}" presName="vSp1" presStyleCnt="0"/>
      <dgm:spPr/>
    </dgm:pt>
    <dgm:pt modelId="{8EF4C54F-E97B-442D-A8E5-BFB750E4E791}" type="pres">
      <dgm:prSet presAssocID="{40386C3B-705C-4B7E-83F1-6E97E8A7E715}" presName="simulatedConn" presStyleLbl="solidFgAcc1" presStyleIdx="0" presStyleCnt="2"/>
      <dgm:spPr/>
    </dgm:pt>
    <dgm:pt modelId="{552C2FF6-5A34-400E-8F06-9DCCD98A2B00}" type="pres">
      <dgm:prSet presAssocID="{40386C3B-705C-4B7E-83F1-6E97E8A7E715}" presName="vSp2" presStyleCnt="0"/>
      <dgm:spPr/>
    </dgm:pt>
    <dgm:pt modelId="{CFD4575A-0402-4A9B-BAC1-591C549FB8BD}" type="pres">
      <dgm:prSet presAssocID="{40386C3B-705C-4B7E-83F1-6E97E8A7E715}" presName="sibTrans" presStyleCnt="0"/>
      <dgm:spPr/>
    </dgm:pt>
    <dgm:pt modelId="{22FA0D19-25ED-44BF-A006-314D414E5D9A}" type="pres">
      <dgm:prSet presAssocID="{4A7861D7-51FC-4782-B399-4A77DE97842B}" presName="compositeNode" presStyleCnt="0">
        <dgm:presLayoutVars>
          <dgm:bulletEnabled val="1"/>
        </dgm:presLayoutVars>
      </dgm:prSet>
      <dgm:spPr/>
    </dgm:pt>
    <dgm:pt modelId="{ADD7E206-58D8-4847-ACFC-6355B367A477}" type="pres">
      <dgm:prSet presAssocID="{4A7861D7-51FC-4782-B399-4A77DE97842B}" presName="bgRect" presStyleLbl="node1" presStyleIdx="1" presStyleCnt="3" custScaleX="58149" custScaleY="100000" custLinFactNeighborX="-2838" custLinFactNeighborY="-33182"/>
      <dgm:spPr/>
      <dgm:t>
        <a:bodyPr/>
        <a:lstStyle/>
        <a:p>
          <a:endParaRPr lang="en-US"/>
        </a:p>
      </dgm:t>
    </dgm:pt>
    <dgm:pt modelId="{67CDB488-0DCC-4F38-A54C-C9445C3C487B}" type="pres">
      <dgm:prSet presAssocID="{4A7861D7-51FC-4782-B399-4A77DE97842B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62246-20C0-4F29-95D2-403209A6D1F9}" type="pres">
      <dgm:prSet presAssocID="{4A7861D7-51FC-4782-B399-4A77DE97842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5F6D50-C74B-4F5F-9AB5-108C6DAE4EF6}" type="pres">
      <dgm:prSet presAssocID="{E11C6830-CEC6-42AE-838F-CB3A8C8998C8}" presName="hSp" presStyleCnt="0"/>
      <dgm:spPr/>
    </dgm:pt>
    <dgm:pt modelId="{700F1B26-D92F-4F22-9AD9-490B35D2EDE1}" type="pres">
      <dgm:prSet presAssocID="{E11C6830-CEC6-42AE-838F-CB3A8C8998C8}" presName="vProcSp" presStyleCnt="0"/>
      <dgm:spPr/>
    </dgm:pt>
    <dgm:pt modelId="{37F044C8-7EA3-4F79-98F9-8A2575706E14}" type="pres">
      <dgm:prSet presAssocID="{E11C6830-CEC6-42AE-838F-CB3A8C8998C8}" presName="vSp1" presStyleCnt="0"/>
      <dgm:spPr/>
    </dgm:pt>
    <dgm:pt modelId="{71F5AE80-A799-42C6-8D48-5E3B5852D9A7}" type="pres">
      <dgm:prSet presAssocID="{E11C6830-CEC6-42AE-838F-CB3A8C8998C8}" presName="simulatedConn" presStyleLbl="solidFgAcc1" presStyleIdx="1" presStyleCnt="2"/>
      <dgm:spPr/>
    </dgm:pt>
    <dgm:pt modelId="{2F45C7E4-10F1-4D15-842C-23130C4CED4E}" type="pres">
      <dgm:prSet presAssocID="{E11C6830-CEC6-42AE-838F-CB3A8C8998C8}" presName="vSp2" presStyleCnt="0"/>
      <dgm:spPr/>
    </dgm:pt>
    <dgm:pt modelId="{419A6DFC-CE5A-4F1C-A849-28DC0E5D615C}" type="pres">
      <dgm:prSet presAssocID="{E11C6830-CEC6-42AE-838F-CB3A8C8998C8}" presName="sibTrans" presStyleCnt="0"/>
      <dgm:spPr/>
    </dgm:pt>
    <dgm:pt modelId="{67CEFA6E-BA84-4744-AACB-ABB975F5BB24}" type="pres">
      <dgm:prSet presAssocID="{700C8668-D320-4B9B-8972-30C957A5AF13}" presName="compositeNode" presStyleCnt="0">
        <dgm:presLayoutVars>
          <dgm:bulletEnabled val="1"/>
        </dgm:presLayoutVars>
      </dgm:prSet>
      <dgm:spPr/>
    </dgm:pt>
    <dgm:pt modelId="{CEA6F456-CA07-405C-8BF0-994E251EF1EB}" type="pres">
      <dgm:prSet presAssocID="{700C8668-D320-4B9B-8972-30C957A5AF13}" presName="bgRect" presStyleLbl="node1" presStyleIdx="2" presStyleCnt="3" custScaleX="62126" custScaleY="100000" custLinFactNeighborX="-3591"/>
      <dgm:spPr/>
      <dgm:t>
        <a:bodyPr/>
        <a:lstStyle/>
        <a:p>
          <a:endParaRPr lang="en-US"/>
        </a:p>
      </dgm:t>
    </dgm:pt>
    <dgm:pt modelId="{DAA71148-0283-465A-8C23-81ACCB102F2D}" type="pres">
      <dgm:prSet presAssocID="{700C8668-D320-4B9B-8972-30C957A5AF13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31FCC-E0ED-4E9D-8D91-DD93144FD8C3}" type="pres">
      <dgm:prSet presAssocID="{700C8668-D320-4B9B-8972-30C957A5AF1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EE1F66-85D9-4438-A4A2-475BA3FA50B1}" type="presOf" srcId="{B937C6D8-71D8-4ADB-B1F2-AED3E7F5DF9F}" destId="{080C127A-0C35-4762-BCB1-61504DE1832F}" srcOrd="0" destOrd="0" presId="urn:microsoft.com/office/officeart/2005/8/layout/hProcess7"/>
    <dgm:cxn modelId="{248AB1B3-8ACF-452B-97DE-35AC1D582D7C}" type="presOf" srcId="{4A7861D7-51FC-4782-B399-4A77DE97842B}" destId="{67CDB488-0DCC-4F38-A54C-C9445C3C487B}" srcOrd="1" destOrd="0" presId="urn:microsoft.com/office/officeart/2005/8/layout/hProcess7"/>
    <dgm:cxn modelId="{ACB68335-774E-4A1C-964F-CD2BDFC4548D}" type="presOf" srcId="{021D535B-C199-4E8D-B07F-8A11ECDF5252}" destId="{C6962246-20C0-4F29-95D2-403209A6D1F9}" srcOrd="0" destOrd="0" presId="urn:microsoft.com/office/officeart/2005/8/layout/hProcess7"/>
    <dgm:cxn modelId="{2A095935-D89B-4120-8077-06DED01D8EAB}" type="presOf" srcId="{4A7861D7-51FC-4782-B399-4A77DE97842B}" destId="{ADD7E206-58D8-4847-ACFC-6355B367A477}" srcOrd="0" destOrd="0" presId="urn:microsoft.com/office/officeart/2005/8/layout/hProcess7"/>
    <dgm:cxn modelId="{534AE793-7C2F-47A9-ABA7-98F7429C548D}" srcId="{C0012278-DAF5-4B64-929E-941A11E4923E}" destId="{4A7861D7-51FC-4782-B399-4A77DE97842B}" srcOrd="1" destOrd="0" parTransId="{C722BA71-3465-4733-B310-6C2EEB9F2D8F}" sibTransId="{E11C6830-CEC6-42AE-838F-CB3A8C8998C8}"/>
    <dgm:cxn modelId="{0C10CC10-7D65-4F2D-9D11-C020DC018164}" srcId="{700C8668-D320-4B9B-8972-30C957A5AF13}" destId="{0D7367D6-3E2C-43E1-B18C-F936EFAA6BF1}" srcOrd="0" destOrd="0" parTransId="{008B78F2-4A66-41E6-8CCF-967A43A94376}" sibTransId="{CE24B786-1F03-45A4-A0D4-493B5732EB54}"/>
    <dgm:cxn modelId="{0CF33BED-12DC-4777-96D6-B8B9B12A21B4}" type="presOf" srcId="{700C8668-D320-4B9B-8972-30C957A5AF13}" destId="{CEA6F456-CA07-405C-8BF0-994E251EF1EB}" srcOrd="0" destOrd="0" presId="urn:microsoft.com/office/officeart/2005/8/layout/hProcess7"/>
    <dgm:cxn modelId="{8035BB4E-AF9D-4772-B732-2D3C71702CFE}" srcId="{C0012278-DAF5-4B64-929E-941A11E4923E}" destId="{B937C6D8-71D8-4ADB-B1F2-AED3E7F5DF9F}" srcOrd="0" destOrd="0" parTransId="{143E6B60-27B5-4FEC-8C12-30D2A4BC021B}" sibTransId="{40386C3B-705C-4B7E-83F1-6E97E8A7E715}"/>
    <dgm:cxn modelId="{FA67B570-ED6E-4A40-B902-1441F6DAF65C}" type="presOf" srcId="{700C8668-D320-4B9B-8972-30C957A5AF13}" destId="{DAA71148-0283-465A-8C23-81ACCB102F2D}" srcOrd="1" destOrd="0" presId="urn:microsoft.com/office/officeart/2005/8/layout/hProcess7"/>
    <dgm:cxn modelId="{8A6FB023-D0E6-4A77-8D59-F8A16CB9D7FF}" type="presOf" srcId="{0D7367D6-3E2C-43E1-B18C-F936EFAA6BF1}" destId="{B6A31FCC-E0ED-4E9D-8D91-DD93144FD8C3}" srcOrd="0" destOrd="0" presId="urn:microsoft.com/office/officeart/2005/8/layout/hProcess7"/>
    <dgm:cxn modelId="{A7DABDAA-4973-4C5B-856A-626F27CF8088}" srcId="{4A7861D7-51FC-4782-B399-4A77DE97842B}" destId="{021D535B-C199-4E8D-B07F-8A11ECDF5252}" srcOrd="0" destOrd="0" parTransId="{D6063996-A94A-45E6-A8B2-C618BF9D5A0A}" sibTransId="{B4892CC9-D53C-49C6-AFC2-45478FEA4FA1}"/>
    <dgm:cxn modelId="{9EE3F583-1F7D-4064-BB58-D593D441FD13}" type="presOf" srcId="{C0012278-DAF5-4B64-929E-941A11E4923E}" destId="{F0BD1232-BD8F-41D7-A830-13967BA797E1}" srcOrd="0" destOrd="0" presId="urn:microsoft.com/office/officeart/2005/8/layout/hProcess7"/>
    <dgm:cxn modelId="{89F8CA6B-ECF2-4851-A473-13740C4F7117}" type="presOf" srcId="{3EDE81CF-6A71-490C-BF7C-F65B42604664}" destId="{1243F72D-2D52-4BED-9D7B-9B18016C0DAA}" srcOrd="0" destOrd="0" presId="urn:microsoft.com/office/officeart/2005/8/layout/hProcess7"/>
    <dgm:cxn modelId="{BC86A151-4771-4F9B-B9F2-4ACBA7365245}" srcId="{B937C6D8-71D8-4ADB-B1F2-AED3E7F5DF9F}" destId="{3EDE81CF-6A71-490C-BF7C-F65B42604664}" srcOrd="0" destOrd="0" parTransId="{2EFB35A4-A06F-42E4-B75E-07BC989FFFC0}" sibTransId="{06509A5A-DEDD-4D10-B128-3A8D61C1D0D5}"/>
    <dgm:cxn modelId="{6F2ADAA2-E138-4430-A93F-27C569D1A213}" srcId="{C0012278-DAF5-4B64-929E-941A11E4923E}" destId="{700C8668-D320-4B9B-8972-30C957A5AF13}" srcOrd="2" destOrd="0" parTransId="{4E3316C7-C99F-4822-8C90-E4BEA605F520}" sibTransId="{209FA440-7BD0-4750-B621-3958FECE4036}"/>
    <dgm:cxn modelId="{9D377E50-6A43-4083-915E-212629F705AC}" type="presOf" srcId="{B937C6D8-71D8-4ADB-B1F2-AED3E7F5DF9F}" destId="{00DBE76A-55E6-40CB-8498-E9E97FBAA3D0}" srcOrd="1" destOrd="0" presId="urn:microsoft.com/office/officeart/2005/8/layout/hProcess7"/>
    <dgm:cxn modelId="{2A7D23FD-0B58-4DCC-9FA8-DAB19F07D0C0}" type="presParOf" srcId="{F0BD1232-BD8F-41D7-A830-13967BA797E1}" destId="{9685C16D-13AA-418F-8342-8889B69FDADC}" srcOrd="0" destOrd="0" presId="urn:microsoft.com/office/officeart/2005/8/layout/hProcess7"/>
    <dgm:cxn modelId="{681606DD-3375-4911-BFF0-4DB8DA1A9FE8}" type="presParOf" srcId="{9685C16D-13AA-418F-8342-8889B69FDADC}" destId="{080C127A-0C35-4762-BCB1-61504DE1832F}" srcOrd="0" destOrd="0" presId="urn:microsoft.com/office/officeart/2005/8/layout/hProcess7"/>
    <dgm:cxn modelId="{A5F7ACE7-393C-41A0-B243-52233499E367}" type="presParOf" srcId="{9685C16D-13AA-418F-8342-8889B69FDADC}" destId="{00DBE76A-55E6-40CB-8498-E9E97FBAA3D0}" srcOrd="1" destOrd="0" presId="urn:microsoft.com/office/officeart/2005/8/layout/hProcess7"/>
    <dgm:cxn modelId="{55D63061-9BDA-459D-A3EE-0C0F26D0E4BB}" type="presParOf" srcId="{9685C16D-13AA-418F-8342-8889B69FDADC}" destId="{1243F72D-2D52-4BED-9D7B-9B18016C0DAA}" srcOrd="2" destOrd="0" presId="urn:microsoft.com/office/officeart/2005/8/layout/hProcess7"/>
    <dgm:cxn modelId="{E7CD82FC-53FB-4D87-8D80-ABC3F3F54AE9}" type="presParOf" srcId="{F0BD1232-BD8F-41D7-A830-13967BA797E1}" destId="{BF57A20D-6FDF-42DB-8DAA-27EC784FFB63}" srcOrd="1" destOrd="0" presId="urn:microsoft.com/office/officeart/2005/8/layout/hProcess7"/>
    <dgm:cxn modelId="{3C905D1B-8049-4601-985A-6E20E6CD7B7B}" type="presParOf" srcId="{F0BD1232-BD8F-41D7-A830-13967BA797E1}" destId="{E89E200D-0283-45FA-85C1-9BAA1BFA6549}" srcOrd="2" destOrd="0" presId="urn:microsoft.com/office/officeart/2005/8/layout/hProcess7"/>
    <dgm:cxn modelId="{E38E5CB9-C1DE-4F66-87E3-45BB239D54B6}" type="presParOf" srcId="{E89E200D-0283-45FA-85C1-9BAA1BFA6549}" destId="{8F30618F-FA56-49FA-B7F3-466CE51FEA6F}" srcOrd="0" destOrd="0" presId="urn:microsoft.com/office/officeart/2005/8/layout/hProcess7"/>
    <dgm:cxn modelId="{7DA421A6-E8C2-4336-87A2-D3C56EBCB40A}" type="presParOf" srcId="{E89E200D-0283-45FA-85C1-9BAA1BFA6549}" destId="{8EF4C54F-E97B-442D-A8E5-BFB750E4E791}" srcOrd="1" destOrd="0" presId="urn:microsoft.com/office/officeart/2005/8/layout/hProcess7"/>
    <dgm:cxn modelId="{CB280EB8-3E0F-437B-85C9-7BC3A7F7F964}" type="presParOf" srcId="{E89E200D-0283-45FA-85C1-9BAA1BFA6549}" destId="{552C2FF6-5A34-400E-8F06-9DCCD98A2B00}" srcOrd="2" destOrd="0" presId="urn:microsoft.com/office/officeart/2005/8/layout/hProcess7"/>
    <dgm:cxn modelId="{6A64EFD3-B97A-4401-AEC2-E46388298EFE}" type="presParOf" srcId="{F0BD1232-BD8F-41D7-A830-13967BA797E1}" destId="{CFD4575A-0402-4A9B-BAC1-591C549FB8BD}" srcOrd="3" destOrd="0" presId="urn:microsoft.com/office/officeart/2005/8/layout/hProcess7"/>
    <dgm:cxn modelId="{C9934F50-55D7-4890-8229-715B6F315D7C}" type="presParOf" srcId="{F0BD1232-BD8F-41D7-A830-13967BA797E1}" destId="{22FA0D19-25ED-44BF-A006-314D414E5D9A}" srcOrd="4" destOrd="0" presId="urn:microsoft.com/office/officeart/2005/8/layout/hProcess7"/>
    <dgm:cxn modelId="{10A9A2DD-BA68-46B3-9600-2C80C5403763}" type="presParOf" srcId="{22FA0D19-25ED-44BF-A006-314D414E5D9A}" destId="{ADD7E206-58D8-4847-ACFC-6355B367A477}" srcOrd="0" destOrd="0" presId="urn:microsoft.com/office/officeart/2005/8/layout/hProcess7"/>
    <dgm:cxn modelId="{343FDF0E-7429-45A5-B81C-B1757C69E49C}" type="presParOf" srcId="{22FA0D19-25ED-44BF-A006-314D414E5D9A}" destId="{67CDB488-0DCC-4F38-A54C-C9445C3C487B}" srcOrd="1" destOrd="0" presId="urn:microsoft.com/office/officeart/2005/8/layout/hProcess7"/>
    <dgm:cxn modelId="{E0784799-0174-42FA-9060-96B9FE1C2CDA}" type="presParOf" srcId="{22FA0D19-25ED-44BF-A006-314D414E5D9A}" destId="{C6962246-20C0-4F29-95D2-403209A6D1F9}" srcOrd="2" destOrd="0" presId="urn:microsoft.com/office/officeart/2005/8/layout/hProcess7"/>
    <dgm:cxn modelId="{04649EAF-B495-4DDD-80AB-CEFA1F3108B4}" type="presParOf" srcId="{F0BD1232-BD8F-41D7-A830-13967BA797E1}" destId="{F65F6D50-C74B-4F5F-9AB5-108C6DAE4EF6}" srcOrd="5" destOrd="0" presId="urn:microsoft.com/office/officeart/2005/8/layout/hProcess7"/>
    <dgm:cxn modelId="{660E9583-67A7-48BB-A88C-35C4CBEC3903}" type="presParOf" srcId="{F0BD1232-BD8F-41D7-A830-13967BA797E1}" destId="{700F1B26-D92F-4F22-9AD9-490B35D2EDE1}" srcOrd="6" destOrd="0" presId="urn:microsoft.com/office/officeart/2005/8/layout/hProcess7"/>
    <dgm:cxn modelId="{FAD7BDD3-4B1A-4AF2-82BD-074271CE4EC2}" type="presParOf" srcId="{700F1B26-D92F-4F22-9AD9-490B35D2EDE1}" destId="{37F044C8-7EA3-4F79-98F9-8A2575706E14}" srcOrd="0" destOrd="0" presId="urn:microsoft.com/office/officeart/2005/8/layout/hProcess7"/>
    <dgm:cxn modelId="{F5CD7490-F95D-44C3-A72A-E72ECDA9EBB6}" type="presParOf" srcId="{700F1B26-D92F-4F22-9AD9-490B35D2EDE1}" destId="{71F5AE80-A799-42C6-8D48-5E3B5852D9A7}" srcOrd="1" destOrd="0" presId="urn:microsoft.com/office/officeart/2005/8/layout/hProcess7"/>
    <dgm:cxn modelId="{A7B4EB94-D935-456F-A18D-F4FCDFD19443}" type="presParOf" srcId="{700F1B26-D92F-4F22-9AD9-490B35D2EDE1}" destId="{2F45C7E4-10F1-4D15-842C-23130C4CED4E}" srcOrd="2" destOrd="0" presId="urn:microsoft.com/office/officeart/2005/8/layout/hProcess7"/>
    <dgm:cxn modelId="{C9D38A1D-DF57-4F79-BF5C-B1B2506B7215}" type="presParOf" srcId="{F0BD1232-BD8F-41D7-A830-13967BA797E1}" destId="{419A6DFC-CE5A-4F1C-A849-28DC0E5D615C}" srcOrd="7" destOrd="0" presId="urn:microsoft.com/office/officeart/2005/8/layout/hProcess7"/>
    <dgm:cxn modelId="{7F1654A8-4CA2-47EA-9BFD-230BE1AED6EC}" type="presParOf" srcId="{F0BD1232-BD8F-41D7-A830-13967BA797E1}" destId="{67CEFA6E-BA84-4744-AACB-ABB975F5BB24}" srcOrd="8" destOrd="0" presId="urn:microsoft.com/office/officeart/2005/8/layout/hProcess7"/>
    <dgm:cxn modelId="{588F7885-3EA8-4E7D-B3C7-D678ABB5C2A4}" type="presParOf" srcId="{67CEFA6E-BA84-4744-AACB-ABB975F5BB24}" destId="{CEA6F456-CA07-405C-8BF0-994E251EF1EB}" srcOrd="0" destOrd="0" presId="urn:microsoft.com/office/officeart/2005/8/layout/hProcess7"/>
    <dgm:cxn modelId="{965CC9DC-C85B-4956-B061-B9A1852DDDCE}" type="presParOf" srcId="{67CEFA6E-BA84-4744-AACB-ABB975F5BB24}" destId="{DAA71148-0283-465A-8C23-81ACCB102F2D}" srcOrd="1" destOrd="0" presId="urn:microsoft.com/office/officeart/2005/8/layout/hProcess7"/>
    <dgm:cxn modelId="{0D4DEFDF-321D-4241-9487-B7CE2A014C00}" type="presParOf" srcId="{67CEFA6E-BA84-4744-AACB-ABB975F5BB24}" destId="{B6A31FCC-E0ED-4E9D-8D91-DD93144FD8C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A86E9-DC1D-4C06-ACF6-9C1F37DB5A0D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C3B103-A42D-4F27-A89A-2C49FB8A95AF}">
      <dgm:prSet phldrT="[Text]"/>
      <dgm:spPr/>
      <dgm:t>
        <a:bodyPr/>
        <a:lstStyle/>
        <a:p>
          <a:endParaRPr lang="en-US" dirty="0">
            <a:solidFill>
              <a:srgbClr val="FF0000"/>
            </a:solidFill>
          </a:endParaRPr>
        </a:p>
      </dgm:t>
    </dgm:pt>
    <dgm:pt modelId="{90856E8E-289A-4427-9DCF-5B8B2BAB16BF}" type="parTrans" cxnId="{2CD05B75-8BFF-4C4F-900E-B566EF131C8B}">
      <dgm:prSet/>
      <dgm:spPr/>
      <dgm:t>
        <a:bodyPr/>
        <a:lstStyle/>
        <a:p>
          <a:endParaRPr lang="en-US"/>
        </a:p>
      </dgm:t>
    </dgm:pt>
    <dgm:pt modelId="{069A0EBA-25D0-47EF-B880-3C27CEBA1220}" type="sibTrans" cxnId="{2CD05B75-8BFF-4C4F-900E-B566EF131C8B}">
      <dgm:prSet/>
      <dgm:spPr/>
      <dgm:t>
        <a:bodyPr/>
        <a:lstStyle/>
        <a:p>
          <a:endParaRPr lang="en-US"/>
        </a:p>
      </dgm:t>
    </dgm:pt>
    <dgm:pt modelId="{5A2E9286-77ED-458A-8C75-01096FBEE14B}">
      <dgm:prSet phldrT="[Text]" custT="1"/>
      <dgm:spPr/>
      <dgm:t>
        <a:bodyPr/>
        <a:lstStyle/>
        <a:p>
          <a:r>
            <a:rPr lang="en-US" sz="2000" dirty="0" smtClean="0"/>
            <a:t>Be prepared for the return of the king. Jesus teaches that our priority must be on doing God’s will</a:t>
          </a:r>
          <a:endParaRPr lang="en-US" sz="2000" dirty="0"/>
        </a:p>
      </dgm:t>
    </dgm:pt>
    <dgm:pt modelId="{32265EAE-4E3D-44F1-8508-D95F7B3DC928}" type="parTrans" cxnId="{555E9429-CB6C-4A13-BE25-CF9ED4E141E9}">
      <dgm:prSet/>
      <dgm:spPr/>
      <dgm:t>
        <a:bodyPr/>
        <a:lstStyle/>
        <a:p>
          <a:endParaRPr lang="en-US"/>
        </a:p>
      </dgm:t>
    </dgm:pt>
    <dgm:pt modelId="{5809678C-6D37-40C8-BE8E-87474EC8AC1B}" type="sibTrans" cxnId="{555E9429-CB6C-4A13-BE25-CF9ED4E141E9}">
      <dgm:prSet/>
      <dgm:spPr/>
      <dgm:t>
        <a:bodyPr/>
        <a:lstStyle/>
        <a:p>
          <a:endParaRPr lang="en-US"/>
        </a:p>
      </dgm:t>
    </dgm:pt>
    <dgm:pt modelId="{3928CCAD-9BCC-41DE-B557-7AFCAE62E9B1}">
      <dgm:prSet phldrT="[Text]"/>
      <dgm:spPr/>
      <dgm:t>
        <a:bodyPr/>
        <a:lstStyle/>
        <a:p>
          <a:endParaRPr lang="en-US" dirty="0">
            <a:solidFill>
              <a:srgbClr val="FF0000"/>
            </a:solidFill>
          </a:endParaRPr>
        </a:p>
      </dgm:t>
    </dgm:pt>
    <dgm:pt modelId="{CF63CE7D-A2BF-458F-803C-545D65E78B87}" type="parTrans" cxnId="{EA781E0E-6249-4F56-916D-DC07723EDAD9}">
      <dgm:prSet/>
      <dgm:spPr/>
      <dgm:t>
        <a:bodyPr/>
        <a:lstStyle/>
        <a:p>
          <a:endParaRPr lang="en-US"/>
        </a:p>
      </dgm:t>
    </dgm:pt>
    <dgm:pt modelId="{74E87D0F-3B51-499D-9793-77D965960EFD}" type="sibTrans" cxnId="{EA781E0E-6249-4F56-916D-DC07723EDAD9}">
      <dgm:prSet/>
      <dgm:spPr/>
      <dgm:t>
        <a:bodyPr/>
        <a:lstStyle/>
        <a:p>
          <a:endParaRPr lang="en-US"/>
        </a:p>
      </dgm:t>
    </dgm:pt>
    <dgm:pt modelId="{869952B0-4CDA-4910-B73E-5CC64FB3B2E6}">
      <dgm:prSet phldrT="[Text]" custT="1"/>
      <dgm:spPr/>
      <dgm:t>
        <a:bodyPr/>
        <a:lstStyle/>
        <a:p>
          <a:r>
            <a:rPr lang="en-US" sz="2000" dirty="0" smtClean="0"/>
            <a:t>Jesus teaches that there will be a division between believers and non believers. Even within families. Different priorities</a:t>
          </a:r>
          <a:r>
            <a:rPr lang="en-US" sz="1500" dirty="0" smtClean="0"/>
            <a:t>!</a:t>
          </a:r>
          <a:endParaRPr lang="en-US" sz="1500" dirty="0"/>
        </a:p>
      </dgm:t>
    </dgm:pt>
    <dgm:pt modelId="{A7D4B8BC-2E90-4B09-B43E-B3D90B8A53F8}" type="parTrans" cxnId="{425F875F-5839-47C0-BA42-2902881F4DE3}">
      <dgm:prSet/>
      <dgm:spPr/>
      <dgm:t>
        <a:bodyPr/>
        <a:lstStyle/>
        <a:p>
          <a:endParaRPr lang="en-US"/>
        </a:p>
      </dgm:t>
    </dgm:pt>
    <dgm:pt modelId="{2122C3E0-F529-42F8-96CB-C55E491DB33B}" type="sibTrans" cxnId="{425F875F-5839-47C0-BA42-2902881F4DE3}">
      <dgm:prSet/>
      <dgm:spPr/>
      <dgm:t>
        <a:bodyPr/>
        <a:lstStyle/>
        <a:p>
          <a:endParaRPr lang="en-US"/>
        </a:p>
      </dgm:t>
    </dgm:pt>
    <dgm:pt modelId="{6C929F68-44CF-4942-A985-7E01E9954009}">
      <dgm:prSet phldrT="[Text]"/>
      <dgm:spPr/>
      <dgm:t>
        <a:bodyPr/>
        <a:lstStyle/>
        <a:p>
          <a:endParaRPr lang="en-US" dirty="0"/>
        </a:p>
      </dgm:t>
    </dgm:pt>
    <dgm:pt modelId="{240AC2F8-50E3-4D44-B3CD-EC3F18A78965}" type="parTrans" cxnId="{2DC57FB8-94F1-49A2-8598-AA32E7D96422}">
      <dgm:prSet/>
      <dgm:spPr/>
      <dgm:t>
        <a:bodyPr/>
        <a:lstStyle/>
        <a:p>
          <a:endParaRPr lang="en-US"/>
        </a:p>
      </dgm:t>
    </dgm:pt>
    <dgm:pt modelId="{6EFA0CEC-5375-4C75-B619-3D98C1325DCF}" type="sibTrans" cxnId="{2DC57FB8-94F1-49A2-8598-AA32E7D96422}">
      <dgm:prSet/>
      <dgm:spPr/>
      <dgm:t>
        <a:bodyPr/>
        <a:lstStyle/>
        <a:p>
          <a:endParaRPr lang="en-US"/>
        </a:p>
      </dgm:t>
    </dgm:pt>
    <dgm:pt modelId="{F9F69123-DCBC-476C-A412-54FB7191FF66}">
      <dgm:prSet phldrT="[Text]" custT="1"/>
      <dgm:spPr/>
      <dgm:t>
        <a:bodyPr/>
        <a:lstStyle/>
        <a:p>
          <a:r>
            <a:rPr lang="en-US" sz="2000" dirty="0" smtClean="0"/>
            <a:t>Judgement is coming. We need to recognize it and act accordingly so we are on the right side!</a:t>
          </a:r>
          <a:endParaRPr lang="en-US" sz="2000" dirty="0"/>
        </a:p>
      </dgm:t>
    </dgm:pt>
    <dgm:pt modelId="{966CDEC5-E882-4F8C-A22D-355649B57025}" type="parTrans" cxnId="{6832E0FA-8793-422F-9C6F-56EC49A24797}">
      <dgm:prSet/>
      <dgm:spPr/>
      <dgm:t>
        <a:bodyPr/>
        <a:lstStyle/>
        <a:p>
          <a:endParaRPr lang="en-US"/>
        </a:p>
      </dgm:t>
    </dgm:pt>
    <dgm:pt modelId="{FC392B0A-F830-4589-A87C-EF8F2DBED1CB}" type="sibTrans" cxnId="{6832E0FA-8793-422F-9C6F-56EC49A24797}">
      <dgm:prSet/>
      <dgm:spPr/>
      <dgm:t>
        <a:bodyPr/>
        <a:lstStyle/>
        <a:p>
          <a:endParaRPr lang="en-US"/>
        </a:p>
      </dgm:t>
    </dgm:pt>
    <dgm:pt modelId="{BAEC9105-8982-49FE-A4A7-42CEE615435F}" type="pres">
      <dgm:prSet presAssocID="{C7AA86E9-DC1D-4C06-ACF6-9C1F37DB5A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6522B-78D7-4BBF-A6D7-2A1D34535335}" type="pres">
      <dgm:prSet presAssocID="{BDC3B103-A42D-4F27-A89A-2C49FB8A95AF}" presName="compositeNode" presStyleCnt="0">
        <dgm:presLayoutVars>
          <dgm:bulletEnabled val="1"/>
        </dgm:presLayoutVars>
      </dgm:prSet>
      <dgm:spPr/>
    </dgm:pt>
    <dgm:pt modelId="{A1EB3E39-D5A1-4E89-87AD-7D7E44077A43}" type="pres">
      <dgm:prSet presAssocID="{BDC3B103-A42D-4F27-A89A-2C49FB8A95AF}" presName="bgRect" presStyleLbl="node1" presStyleIdx="0" presStyleCnt="3" custScaleX="40744" custScaleY="96571" custLinFactNeighborX="10964" custLinFactNeighborY="0"/>
      <dgm:spPr/>
      <dgm:t>
        <a:bodyPr/>
        <a:lstStyle/>
        <a:p>
          <a:endParaRPr lang="en-US"/>
        </a:p>
      </dgm:t>
    </dgm:pt>
    <dgm:pt modelId="{08231099-E8D2-4097-A3F9-93B7CE57BB7E}" type="pres">
      <dgm:prSet presAssocID="{BDC3B103-A42D-4F27-A89A-2C49FB8A95AF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365A28-7ED9-4347-BFAD-5247BA7F3DB0}" type="pres">
      <dgm:prSet presAssocID="{BDC3B103-A42D-4F27-A89A-2C49FB8A95A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0A0A3-54A0-4BC4-9D9E-B25F2C85D5D9}" type="pres">
      <dgm:prSet presAssocID="{069A0EBA-25D0-47EF-B880-3C27CEBA1220}" presName="hSp" presStyleCnt="0"/>
      <dgm:spPr/>
    </dgm:pt>
    <dgm:pt modelId="{2DEB8CA6-BD6C-4200-B116-2439E1E09906}" type="pres">
      <dgm:prSet presAssocID="{069A0EBA-25D0-47EF-B880-3C27CEBA1220}" presName="vProcSp" presStyleCnt="0"/>
      <dgm:spPr/>
    </dgm:pt>
    <dgm:pt modelId="{1082DFD0-8AB0-4059-93E6-69BFC48549B6}" type="pres">
      <dgm:prSet presAssocID="{069A0EBA-25D0-47EF-B880-3C27CEBA1220}" presName="vSp1" presStyleCnt="0"/>
      <dgm:spPr/>
    </dgm:pt>
    <dgm:pt modelId="{E49685E4-799C-44CE-BD28-814E23740411}" type="pres">
      <dgm:prSet presAssocID="{069A0EBA-25D0-47EF-B880-3C27CEBA1220}" presName="simulatedConn" presStyleLbl="solidFgAcc1" presStyleIdx="0" presStyleCnt="2" custScaleX="124868" custScaleY="75888" custLinFactNeighborX="43220" custLinFactNeighborY="-20550"/>
      <dgm:spPr/>
      <dgm:t>
        <a:bodyPr/>
        <a:lstStyle/>
        <a:p>
          <a:endParaRPr lang="en-US"/>
        </a:p>
      </dgm:t>
    </dgm:pt>
    <dgm:pt modelId="{FC72B375-E86E-4766-9D32-8E6A011F4727}" type="pres">
      <dgm:prSet presAssocID="{069A0EBA-25D0-47EF-B880-3C27CEBA1220}" presName="vSp2" presStyleCnt="0"/>
      <dgm:spPr/>
    </dgm:pt>
    <dgm:pt modelId="{89833A85-AC6E-4EBE-97D7-57963EDCD162}" type="pres">
      <dgm:prSet presAssocID="{069A0EBA-25D0-47EF-B880-3C27CEBA1220}" presName="sibTrans" presStyleCnt="0"/>
      <dgm:spPr/>
    </dgm:pt>
    <dgm:pt modelId="{DD5CD446-4EE1-495E-845E-D64DC1778CF7}" type="pres">
      <dgm:prSet presAssocID="{3928CCAD-9BCC-41DE-B557-7AFCAE62E9B1}" presName="compositeNode" presStyleCnt="0">
        <dgm:presLayoutVars>
          <dgm:bulletEnabled val="1"/>
        </dgm:presLayoutVars>
      </dgm:prSet>
      <dgm:spPr/>
    </dgm:pt>
    <dgm:pt modelId="{08B3815B-FFE3-4026-A8D2-129D22F1D7C3}" type="pres">
      <dgm:prSet presAssocID="{3928CCAD-9BCC-41DE-B557-7AFCAE62E9B1}" presName="bgRect" presStyleLbl="node1" presStyleIdx="1" presStyleCnt="3" custScaleX="45663" custScaleY="96571" custLinFactNeighborX="3162"/>
      <dgm:spPr/>
      <dgm:t>
        <a:bodyPr/>
        <a:lstStyle/>
        <a:p>
          <a:endParaRPr lang="en-US"/>
        </a:p>
      </dgm:t>
    </dgm:pt>
    <dgm:pt modelId="{95EBE312-1C2A-4A1D-8C29-56E9400E64D9}" type="pres">
      <dgm:prSet presAssocID="{3928CCAD-9BCC-41DE-B557-7AFCAE62E9B1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A0776-AEBC-44D0-A42B-3F6AD9D6EA65}" type="pres">
      <dgm:prSet presAssocID="{3928CCAD-9BCC-41DE-B557-7AFCAE62E9B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6CF7D-69E4-416B-BE90-D8DD78B3F597}" type="pres">
      <dgm:prSet presAssocID="{74E87D0F-3B51-499D-9793-77D965960EFD}" presName="hSp" presStyleCnt="0"/>
      <dgm:spPr/>
    </dgm:pt>
    <dgm:pt modelId="{3CDA86C0-6899-4B4B-A39E-7C019769ECDF}" type="pres">
      <dgm:prSet presAssocID="{74E87D0F-3B51-499D-9793-77D965960EFD}" presName="vProcSp" presStyleCnt="0"/>
      <dgm:spPr/>
    </dgm:pt>
    <dgm:pt modelId="{49D09B22-8227-4091-8AB2-D5E5B61A0FFF}" type="pres">
      <dgm:prSet presAssocID="{74E87D0F-3B51-499D-9793-77D965960EFD}" presName="vSp1" presStyleCnt="0"/>
      <dgm:spPr/>
    </dgm:pt>
    <dgm:pt modelId="{9FB17524-DADE-4542-99C6-82BFE89589D8}" type="pres">
      <dgm:prSet presAssocID="{74E87D0F-3B51-499D-9793-77D965960EFD}" presName="simulatedConn" presStyleLbl="solidFgAcc1" presStyleIdx="1" presStyleCnt="2" custLinFactNeighborX="7993" custLinFactNeighborY="-13330"/>
      <dgm:spPr/>
    </dgm:pt>
    <dgm:pt modelId="{C17D3C1E-7EF7-4050-B7C8-9BE6DDE9A45A}" type="pres">
      <dgm:prSet presAssocID="{74E87D0F-3B51-499D-9793-77D965960EFD}" presName="vSp2" presStyleCnt="0"/>
      <dgm:spPr/>
    </dgm:pt>
    <dgm:pt modelId="{596A9C92-A6A6-413F-A7D4-9139707F44D7}" type="pres">
      <dgm:prSet presAssocID="{74E87D0F-3B51-499D-9793-77D965960EFD}" presName="sibTrans" presStyleCnt="0"/>
      <dgm:spPr/>
    </dgm:pt>
    <dgm:pt modelId="{72208942-00A3-4FD4-9C90-C920A34C8CE3}" type="pres">
      <dgm:prSet presAssocID="{6C929F68-44CF-4942-A985-7E01E9954009}" presName="compositeNode" presStyleCnt="0">
        <dgm:presLayoutVars>
          <dgm:bulletEnabled val="1"/>
        </dgm:presLayoutVars>
      </dgm:prSet>
      <dgm:spPr/>
    </dgm:pt>
    <dgm:pt modelId="{3A4A02E8-3949-4231-BF1B-6B7310D1E337}" type="pres">
      <dgm:prSet presAssocID="{6C929F68-44CF-4942-A985-7E01E9954009}" presName="bgRect" presStyleLbl="node1" presStyleIdx="2" presStyleCnt="3" custScaleX="42107" custScaleY="96571" custLinFactNeighborX="67"/>
      <dgm:spPr/>
      <dgm:t>
        <a:bodyPr/>
        <a:lstStyle/>
        <a:p>
          <a:endParaRPr lang="en-US"/>
        </a:p>
      </dgm:t>
    </dgm:pt>
    <dgm:pt modelId="{3FD438C5-204A-489E-9F1B-92276E7A2543}" type="pres">
      <dgm:prSet presAssocID="{6C929F68-44CF-4942-A985-7E01E9954009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309F5-5A6C-4BD1-935B-5152A55E31A7}" type="pres">
      <dgm:prSet presAssocID="{6C929F68-44CF-4942-A985-7E01E995400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5E9429-CB6C-4A13-BE25-CF9ED4E141E9}" srcId="{BDC3B103-A42D-4F27-A89A-2C49FB8A95AF}" destId="{5A2E9286-77ED-458A-8C75-01096FBEE14B}" srcOrd="0" destOrd="0" parTransId="{32265EAE-4E3D-44F1-8508-D95F7B3DC928}" sibTransId="{5809678C-6D37-40C8-BE8E-87474EC8AC1B}"/>
    <dgm:cxn modelId="{31A79267-F98B-43EC-9A43-5715808F7E0B}" type="presOf" srcId="{869952B0-4CDA-4910-B73E-5CC64FB3B2E6}" destId="{D02A0776-AEBC-44D0-A42B-3F6AD9D6EA65}" srcOrd="0" destOrd="0" presId="urn:microsoft.com/office/officeart/2005/8/layout/hProcess7"/>
    <dgm:cxn modelId="{B8D6AF1A-F964-4F21-B546-E916F10A962D}" type="presOf" srcId="{BDC3B103-A42D-4F27-A89A-2C49FB8A95AF}" destId="{08231099-E8D2-4097-A3F9-93B7CE57BB7E}" srcOrd="1" destOrd="0" presId="urn:microsoft.com/office/officeart/2005/8/layout/hProcess7"/>
    <dgm:cxn modelId="{13B273F0-F4F4-48DD-9F01-5612D4A0FB3B}" type="presOf" srcId="{F9F69123-DCBC-476C-A412-54FB7191FF66}" destId="{574309F5-5A6C-4BD1-935B-5152A55E31A7}" srcOrd="0" destOrd="0" presId="urn:microsoft.com/office/officeart/2005/8/layout/hProcess7"/>
    <dgm:cxn modelId="{A3CF9057-F7A7-48FD-A8E3-B1163C366396}" type="presOf" srcId="{3928CCAD-9BCC-41DE-B557-7AFCAE62E9B1}" destId="{08B3815B-FFE3-4026-A8D2-129D22F1D7C3}" srcOrd="0" destOrd="0" presId="urn:microsoft.com/office/officeart/2005/8/layout/hProcess7"/>
    <dgm:cxn modelId="{EBC66C1B-5C67-430B-98C6-FD9EAFC75268}" type="presOf" srcId="{3928CCAD-9BCC-41DE-B557-7AFCAE62E9B1}" destId="{95EBE312-1C2A-4A1D-8C29-56E9400E64D9}" srcOrd="1" destOrd="0" presId="urn:microsoft.com/office/officeart/2005/8/layout/hProcess7"/>
    <dgm:cxn modelId="{2DC57FB8-94F1-49A2-8598-AA32E7D96422}" srcId="{C7AA86E9-DC1D-4C06-ACF6-9C1F37DB5A0D}" destId="{6C929F68-44CF-4942-A985-7E01E9954009}" srcOrd="2" destOrd="0" parTransId="{240AC2F8-50E3-4D44-B3CD-EC3F18A78965}" sibTransId="{6EFA0CEC-5375-4C75-B619-3D98C1325DCF}"/>
    <dgm:cxn modelId="{425F875F-5839-47C0-BA42-2902881F4DE3}" srcId="{3928CCAD-9BCC-41DE-B557-7AFCAE62E9B1}" destId="{869952B0-4CDA-4910-B73E-5CC64FB3B2E6}" srcOrd="0" destOrd="0" parTransId="{A7D4B8BC-2E90-4B09-B43E-B3D90B8A53F8}" sibTransId="{2122C3E0-F529-42F8-96CB-C55E491DB33B}"/>
    <dgm:cxn modelId="{EA781E0E-6249-4F56-916D-DC07723EDAD9}" srcId="{C7AA86E9-DC1D-4C06-ACF6-9C1F37DB5A0D}" destId="{3928CCAD-9BCC-41DE-B557-7AFCAE62E9B1}" srcOrd="1" destOrd="0" parTransId="{CF63CE7D-A2BF-458F-803C-545D65E78B87}" sibTransId="{74E87D0F-3B51-499D-9793-77D965960EFD}"/>
    <dgm:cxn modelId="{CA4E669C-8106-48C8-82DB-0F0DCEC03722}" type="presOf" srcId="{C7AA86E9-DC1D-4C06-ACF6-9C1F37DB5A0D}" destId="{BAEC9105-8982-49FE-A4A7-42CEE615435F}" srcOrd="0" destOrd="0" presId="urn:microsoft.com/office/officeart/2005/8/layout/hProcess7"/>
    <dgm:cxn modelId="{2CD05B75-8BFF-4C4F-900E-B566EF131C8B}" srcId="{C7AA86E9-DC1D-4C06-ACF6-9C1F37DB5A0D}" destId="{BDC3B103-A42D-4F27-A89A-2C49FB8A95AF}" srcOrd="0" destOrd="0" parTransId="{90856E8E-289A-4427-9DCF-5B8B2BAB16BF}" sibTransId="{069A0EBA-25D0-47EF-B880-3C27CEBA1220}"/>
    <dgm:cxn modelId="{A54FE84D-7F6D-4FCA-9B27-3F1A42BEC9DA}" type="presOf" srcId="{6C929F68-44CF-4942-A985-7E01E9954009}" destId="{3FD438C5-204A-489E-9F1B-92276E7A2543}" srcOrd="1" destOrd="0" presId="urn:microsoft.com/office/officeart/2005/8/layout/hProcess7"/>
    <dgm:cxn modelId="{84F60443-E354-4CE4-9F51-14D75570F658}" type="presOf" srcId="{6C929F68-44CF-4942-A985-7E01E9954009}" destId="{3A4A02E8-3949-4231-BF1B-6B7310D1E337}" srcOrd="0" destOrd="0" presId="urn:microsoft.com/office/officeart/2005/8/layout/hProcess7"/>
    <dgm:cxn modelId="{6832E0FA-8793-422F-9C6F-56EC49A24797}" srcId="{6C929F68-44CF-4942-A985-7E01E9954009}" destId="{F9F69123-DCBC-476C-A412-54FB7191FF66}" srcOrd="0" destOrd="0" parTransId="{966CDEC5-E882-4F8C-A22D-355649B57025}" sibTransId="{FC392B0A-F830-4589-A87C-EF8F2DBED1CB}"/>
    <dgm:cxn modelId="{CF36ECE9-E2B5-4B0F-BE0F-64FE04A2F4E3}" type="presOf" srcId="{BDC3B103-A42D-4F27-A89A-2C49FB8A95AF}" destId="{A1EB3E39-D5A1-4E89-87AD-7D7E44077A43}" srcOrd="0" destOrd="0" presId="urn:microsoft.com/office/officeart/2005/8/layout/hProcess7"/>
    <dgm:cxn modelId="{4A67346E-E46C-4E20-9EB1-D66855846102}" type="presOf" srcId="{5A2E9286-77ED-458A-8C75-01096FBEE14B}" destId="{CB365A28-7ED9-4347-BFAD-5247BA7F3DB0}" srcOrd="0" destOrd="0" presId="urn:microsoft.com/office/officeart/2005/8/layout/hProcess7"/>
    <dgm:cxn modelId="{3BC2B4C9-2C8C-4FF1-9349-190C99CEFCE7}" type="presParOf" srcId="{BAEC9105-8982-49FE-A4A7-42CEE615435F}" destId="{6086522B-78D7-4BBF-A6D7-2A1D34535335}" srcOrd="0" destOrd="0" presId="urn:microsoft.com/office/officeart/2005/8/layout/hProcess7"/>
    <dgm:cxn modelId="{8DEE5289-77B5-4D27-B26B-E1F4D1A1F05E}" type="presParOf" srcId="{6086522B-78D7-4BBF-A6D7-2A1D34535335}" destId="{A1EB3E39-D5A1-4E89-87AD-7D7E44077A43}" srcOrd="0" destOrd="0" presId="urn:microsoft.com/office/officeart/2005/8/layout/hProcess7"/>
    <dgm:cxn modelId="{CB191CC1-13E2-47BD-8D3E-21315B801ADA}" type="presParOf" srcId="{6086522B-78D7-4BBF-A6D7-2A1D34535335}" destId="{08231099-E8D2-4097-A3F9-93B7CE57BB7E}" srcOrd="1" destOrd="0" presId="urn:microsoft.com/office/officeart/2005/8/layout/hProcess7"/>
    <dgm:cxn modelId="{8EAED91D-EF9F-412B-B8AB-919FF250E2EF}" type="presParOf" srcId="{6086522B-78D7-4BBF-A6D7-2A1D34535335}" destId="{CB365A28-7ED9-4347-BFAD-5247BA7F3DB0}" srcOrd="2" destOrd="0" presId="urn:microsoft.com/office/officeart/2005/8/layout/hProcess7"/>
    <dgm:cxn modelId="{3843CF7D-3042-4CA3-9876-FF726E67139B}" type="presParOf" srcId="{BAEC9105-8982-49FE-A4A7-42CEE615435F}" destId="{DB70A0A3-54A0-4BC4-9D9E-B25F2C85D5D9}" srcOrd="1" destOrd="0" presId="urn:microsoft.com/office/officeart/2005/8/layout/hProcess7"/>
    <dgm:cxn modelId="{665C2A9A-B422-4448-88F2-1E26943EFC4B}" type="presParOf" srcId="{BAEC9105-8982-49FE-A4A7-42CEE615435F}" destId="{2DEB8CA6-BD6C-4200-B116-2439E1E09906}" srcOrd="2" destOrd="0" presId="urn:microsoft.com/office/officeart/2005/8/layout/hProcess7"/>
    <dgm:cxn modelId="{F7C8D426-1555-4A41-BFBA-BC72A7F7F6AB}" type="presParOf" srcId="{2DEB8CA6-BD6C-4200-B116-2439E1E09906}" destId="{1082DFD0-8AB0-4059-93E6-69BFC48549B6}" srcOrd="0" destOrd="0" presId="urn:microsoft.com/office/officeart/2005/8/layout/hProcess7"/>
    <dgm:cxn modelId="{4E4C7CD2-2683-4D4C-A859-EDA429EF8F2F}" type="presParOf" srcId="{2DEB8CA6-BD6C-4200-B116-2439E1E09906}" destId="{E49685E4-799C-44CE-BD28-814E23740411}" srcOrd="1" destOrd="0" presId="urn:microsoft.com/office/officeart/2005/8/layout/hProcess7"/>
    <dgm:cxn modelId="{9C1A9578-5909-422B-8F87-28F885D49A37}" type="presParOf" srcId="{2DEB8CA6-BD6C-4200-B116-2439E1E09906}" destId="{FC72B375-E86E-4766-9D32-8E6A011F4727}" srcOrd="2" destOrd="0" presId="urn:microsoft.com/office/officeart/2005/8/layout/hProcess7"/>
    <dgm:cxn modelId="{5E862761-BC31-4064-8FC6-364692DC46F1}" type="presParOf" srcId="{BAEC9105-8982-49FE-A4A7-42CEE615435F}" destId="{89833A85-AC6E-4EBE-97D7-57963EDCD162}" srcOrd="3" destOrd="0" presId="urn:microsoft.com/office/officeart/2005/8/layout/hProcess7"/>
    <dgm:cxn modelId="{FF3DB154-3CB1-45A6-B566-81640C04ABBB}" type="presParOf" srcId="{BAEC9105-8982-49FE-A4A7-42CEE615435F}" destId="{DD5CD446-4EE1-495E-845E-D64DC1778CF7}" srcOrd="4" destOrd="0" presId="urn:microsoft.com/office/officeart/2005/8/layout/hProcess7"/>
    <dgm:cxn modelId="{C104C2BE-4486-449A-BF40-16905A05595B}" type="presParOf" srcId="{DD5CD446-4EE1-495E-845E-D64DC1778CF7}" destId="{08B3815B-FFE3-4026-A8D2-129D22F1D7C3}" srcOrd="0" destOrd="0" presId="urn:microsoft.com/office/officeart/2005/8/layout/hProcess7"/>
    <dgm:cxn modelId="{5B8ABE5C-C13B-4E42-B37C-6F0B2C0F99D6}" type="presParOf" srcId="{DD5CD446-4EE1-495E-845E-D64DC1778CF7}" destId="{95EBE312-1C2A-4A1D-8C29-56E9400E64D9}" srcOrd="1" destOrd="0" presId="urn:microsoft.com/office/officeart/2005/8/layout/hProcess7"/>
    <dgm:cxn modelId="{F0D70981-8A7F-4C70-8D7F-607802AB2109}" type="presParOf" srcId="{DD5CD446-4EE1-495E-845E-D64DC1778CF7}" destId="{D02A0776-AEBC-44D0-A42B-3F6AD9D6EA65}" srcOrd="2" destOrd="0" presId="urn:microsoft.com/office/officeart/2005/8/layout/hProcess7"/>
    <dgm:cxn modelId="{400CC1F5-32AA-46BE-AA28-C0FE95207CA1}" type="presParOf" srcId="{BAEC9105-8982-49FE-A4A7-42CEE615435F}" destId="{B1D6CF7D-69E4-416B-BE90-D8DD78B3F597}" srcOrd="5" destOrd="0" presId="urn:microsoft.com/office/officeart/2005/8/layout/hProcess7"/>
    <dgm:cxn modelId="{313F5A4B-3BAA-422C-8B3E-CE31AE4E61BE}" type="presParOf" srcId="{BAEC9105-8982-49FE-A4A7-42CEE615435F}" destId="{3CDA86C0-6899-4B4B-A39E-7C019769ECDF}" srcOrd="6" destOrd="0" presId="urn:microsoft.com/office/officeart/2005/8/layout/hProcess7"/>
    <dgm:cxn modelId="{32A4B562-5A4C-4FA4-B361-EC854AEFD364}" type="presParOf" srcId="{3CDA86C0-6899-4B4B-A39E-7C019769ECDF}" destId="{49D09B22-8227-4091-8AB2-D5E5B61A0FFF}" srcOrd="0" destOrd="0" presId="urn:microsoft.com/office/officeart/2005/8/layout/hProcess7"/>
    <dgm:cxn modelId="{5A0AA04B-B10A-49F9-9DCC-5953F56AE967}" type="presParOf" srcId="{3CDA86C0-6899-4B4B-A39E-7C019769ECDF}" destId="{9FB17524-DADE-4542-99C6-82BFE89589D8}" srcOrd="1" destOrd="0" presId="urn:microsoft.com/office/officeart/2005/8/layout/hProcess7"/>
    <dgm:cxn modelId="{77856B59-327F-4245-B913-4252425C88A4}" type="presParOf" srcId="{3CDA86C0-6899-4B4B-A39E-7C019769ECDF}" destId="{C17D3C1E-7EF7-4050-B7C8-9BE6DDE9A45A}" srcOrd="2" destOrd="0" presId="urn:microsoft.com/office/officeart/2005/8/layout/hProcess7"/>
    <dgm:cxn modelId="{34A06E23-35DC-4265-9C71-FFF423733CF6}" type="presParOf" srcId="{BAEC9105-8982-49FE-A4A7-42CEE615435F}" destId="{596A9C92-A6A6-413F-A7D4-9139707F44D7}" srcOrd="7" destOrd="0" presId="urn:microsoft.com/office/officeart/2005/8/layout/hProcess7"/>
    <dgm:cxn modelId="{F2E3C8D0-FD81-4E21-94D2-E7179EEBB0C9}" type="presParOf" srcId="{BAEC9105-8982-49FE-A4A7-42CEE615435F}" destId="{72208942-00A3-4FD4-9C90-C920A34C8CE3}" srcOrd="8" destOrd="0" presId="urn:microsoft.com/office/officeart/2005/8/layout/hProcess7"/>
    <dgm:cxn modelId="{A1945AB8-C03B-4C25-B38B-D6195B4F8963}" type="presParOf" srcId="{72208942-00A3-4FD4-9C90-C920A34C8CE3}" destId="{3A4A02E8-3949-4231-BF1B-6B7310D1E337}" srcOrd="0" destOrd="0" presId="urn:microsoft.com/office/officeart/2005/8/layout/hProcess7"/>
    <dgm:cxn modelId="{FF5C9360-787E-486F-9E01-6EC173942589}" type="presParOf" srcId="{72208942-00A3-4FD4-9C90-C920A34C8CE3}" destId="{3FD438C5-204A-489E-9F1B-92276E7A2543}" srcOrd="1" destOrd="0" presId="urn:microsoft.com/office/officeart/2005/8/layout/hProcess7"/>
    <dgm:cxn modelId="{DAD434F4-9015-42F2-ADA7-769BE6BCE0FD}" type="presParOf" srcId="{72208942-00A3-4FD4-9C90-C920A34C8CE3}" destId="{574309F5-5A6C-4BD1-935B-5152A55E31A7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C127A-0C35-4762-BCB1-61504DE1832F}">
      <dsp:nvSpPr>
        <dsp:cNvPr id="0" name=""/>
        <dsp:cNvSpPr/>
      </dsp:nvSpPr>
      <dsp:spPr>
        <a:xfrm>
          <a:off x="0" y="0"/>
          <a:ext cx="1583756" cy="364595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rgbClr val="FF0000"/>
            </a:solidFill>
          </a:endParaRPr>
        </a:p>
      </dsp:txBody>
      <dsp:txXfrm rot="16200000">
        <a:off x="-1336465" y="1336465"/>
        <a:ext cx="2989682" cy="316751"/>
      </dsp:txXfrm>
    </dsp:sp>
    <dsp:sp modelId="{1243F72D-2D52-4BED-9D7B-9B18016C0DAA}">
      <dsp:nvSpPr>
        <dsp:cNvPr id="0" name=""/>
        <dsp:cNvSpPr/>
      </dsp:nvSpPr>
      <dsp:spPr>
        <a:xfrm>
          <a:off x="440248" y="0"/>
          <a:ext cx="1179898" cy="364595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Guard against hypocrisy and greed. Do not fear death, be prepared to stand up for Jesus. Get your priorities right.</a:t>
          </a:r>
          <a:endParaRPr lang="en-US" sz="1800" kern="1200" dirty="0"/>
        </a:p>
      </dsp:txBody>
      <dsp:txXfrm>
        <a:off x="440248" y="0"/>
        <a:ext cx="1179898" cy="3645954"/>
      </dsp:txXfrm>
    </dsp:sp>
    <dsp:sp modelId="{ADD7E206-58D8-4847-ACFC-6355B367A477}">
      <dsp:nvSpPr>
        <dsp:cNvPr id="0" name=""/>
        <dsp:cNvSpPr/>
      </dsp:nvSpPr>
      <dsp:spPr>
        <a:xfrm>
          <a:off x="1646749" y="0"/>
          <a:ext cx="1911453" cy="3645954"/>
        </a:xfrm>
        <a:prstGeom prst="roundRect">
          <a:avLst>
            <a:gd name="adj" fmla="val 5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>
            <a:solidFill>
              <a:srgbClr val="FF0000"/>
            </a:solidFill>
          </a:endParaRPr>
        </a:p>
      </dsp:txBody>
      <dsp:txXfrm rot="16200000">
        <a:off x="343054" y="1303695"/>
        <a:ext cx="2989682" cy="382290"/>
      </dsp:txXfrm>
    </dsp:sp>
    <dsp:sp modelId="{8EF4C54F-E97B-442D-A8E5-BFB750E4E791}">
      <dsp:nvSpPr>
        <dsp:cNvPr id="0" name=""/>
        <dsp:cNvSpPr/>
      </dsp:nvSpPr>
      <dsp:spPr>
        <a:xfrm rot="5400000">
          <a:off x="1488648" y="2878115"/>
          <a:ext cx="535654" cy="49307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62246-20C0-4F29-95D2-403209A6D1F9}">
      <dsp:nvSpPr>
        <dsp:cNvPr id="0" name=""/>
        <dsp:cNvSpPr/>
      </dsp:nvSpPr>
      <dsp:spPr>
        <a:xfrm>
          <a:off x="2128779" y="0"/>
          <a:ext cx="1424033" cy="364595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 man asks Jesus to help him with a money problem. Jesus tells a parable about greed!</a:t>
          </a:r>
          <a:endParaRPr lang="en-US" sz="2100" kern="1200" dirty="0"/>
        </a:p>
      </dsp:txBody>
      <dsp:txXfrm>
        <a:off x="2128779" y="0"/>
        <a:ext cx="1424033" cy="3645954"/>
      </dsp:txXfrm>
    </dsp:sp>
    <dsp:sp modelId="{CEA6F456-CA07-405C-8BF0-994E251EF1EB}">
      <dsp:nvSpPr>
        <dsp:cNvPr id="0" name=""/>
        <dsp:cNvSpPr/>
      </dsp:nvSpPr>
      <dsp:spPr>
        <a:xfrm>
          <a:off x="3648502" y="0"/>
          <a:ext cx="2042184" cy="364595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>
            <a:solidFill>
              <a:srgbClr val="FF0000"/>
            </a:solidFill>
          </a:endParaRPr>
        </a:p>
      </dsp:txBody>
      <dsp:txXfrm rot="16200000">
        <a:off x="2357879" y="1290622"/>
        <a:ext cx="2989682" cy="408436"/>
      </dsp:txXfrm>
    </dsp:sp>
    <dsp:sp modelId="{71F5AE80-A799-42C6-8D48-5E3B5852D9A7}">
      <dsp:nvSpPr>
        <dsp:cNvPr id="0" name=""/>
        <dsp:cNvSpPr/>
      </dsp:nvSpPr>
      <dsp:spPr>
        <a:xfrm rot="5400000">
          <a:off x="3515152" y="2878115"/>
          <a:ext cx="535654" cy="49307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31FCC-E0ED-4E9D-8D91-DD93144FD8C3}">
      <dsp:nvSpPr>
        <dsp:cNvPr id="0" name=""/>
        <dsp:cNvSpPr/>
      </dsp:nvSpPr>
      <dsp:spPr>
        <a:xfrm>
          <a:off x="4147200" y="0"/>
          <a:ext cx="1521427" cy="364595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Jesus teaches  us not to rely on money but to have faith in him and His father in Heaven, who provides for those who follow Him.</a:t>
          </a:r>
          <a:endParaRPr lang="en-US" sz="2100" kern="1200" dirty="0"/>
        </a:p>
      </dsp:txBody>
      <dsp:txXfrm>
        <a:off x="4147200" y="0"/>
        <a:ext cx="1521427" cy="3645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B3E39-D5A1-4E89-87AD-7D7E44077A43}">
      <dsp:nvSpPr>
        <dsp:cNvPr id="0" name=""/>
        <dsp:cNvSpPr/>
      </dsp:nvSpPr>
      <dsp:spPr>
        <a:xfrm>
          <a:off x="504213" y="768"/>
          <a:ext cx="1871681" cy="362625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>
            <a:solidFill>
              <a:srgbClr val="FF0000"/>
            </a:solidFill>
          </a:endParaRPr>
        </a:p>
      </dsp:txBody>
      <dsp:txXfrm rot="16200000">
        <a:off x="-795381" y="1300363"/>
        <a:ext cx="2973525" cy="374336"/>
      </dsp:txXfrm>
    </dsp:sp>
    <dsp:sp modelId="{CB365A28-7ED9-4347-BFAD-5247BA7F3DB0}">
      <dsp:nvSpPr>
        <dsp:cNvPr id="0" name=""/>
        <dsp:cNvSpPr/>
      </dsp:nvSpPr>
      <dsp:spPr>
        <a:xfrm>
          <a:off x="1075900" y="768"/>
          <a:ext cx="1394402" cy="36262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Be prepared for the return of the king. Jesus teaches that our priority must be on doing God’s will</a:t>
          </a:r>
          <a:endParaRPr lang="en-US" sz="2000" kern="1200" dirty="0"/>
        </a:p>
      </dsp:txBody>
      <dsp:txXfrm>
        <a:off x="1075900" y="768"/>
        <a:ext cx="1394402" cy="3626250"/>
      </dsp:txXfrm>
    </dsp:sp>
    <dsp:sp modelId="{08B3815B-FFE3-4026-A8D2-129D22F1D7C3}">
      <dsp:nvSpPr>
        <dsp:cNvPr id="0" name=""/>
        <dsp:cNvSpPr/>
      </dsp:nvSpPr>
      <dsp:spPr>
        <a:xfrm>
          <a:off x="2444036" y="768"/>
          <a:ext cx="2097648" cy="362625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rgbClr val="FF0000"/>
            </a:solidFill>
          </a:endParaRPr>
        </a:p>
      </dsp:txBody>
      <dsp:txXfrm rot="16200000">
        <a:off x="1167038" y="1277766"/>
        <a:ext cx="2973525" cy="419529"/>
      </dsp:txXfrm>
    </dsp:sp>
    <dsp:sp modelId="{E49685E4-799C-44CE-BD28-814E23740411}">
      <dsp:nvSpPr>
        <dsp:cNvPr id="0" name=""/>
        <dsp:cNvSpPr/>
      </dsp:nvSpPr>
      <dsp:spPr>
        <a:xfrm rot="5400000">
          <a:off x="2316741" y="2784945"/>
          <a:ext cx="434286" cy="86042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A0776-AEBC-44D0-A42B-3F6AD9D6EA65}">
      <dsp:nvSpPr>
        <dsp:cNvPr id="0" name=""/>
        <dsp:cNvSpPr/>
      </dsp:nvSpPr>
      <dsp:spPr>
        <a:xfrm>
          <a:off x="3044533" y="768"/>
          <a:ext cx="1562748" cy="36262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Jesus teaches that there will be a division between believers and non believers. Even within families. Different priorities</a:t>
          </a:r>
          <a:r>
            <a:rPr lang="en-US" sz="1500" kern="1200" dirty="0" smtClean="0"/>
            <a:t>!</a:t>
          </a:r>
          <a:endParaRPr lang="en-US" sz="1500" kern="1200" dirty="0"/>
        </a:p>
      </dsp:txBody>
      <dsp:txXfrm>
        <a:off x="3044533" y="768"/>
        <a:ext cx="1562748" cy="3626250"/>
      </dsp:txXfrm>
    </dsp:sp>
    <dsp:sp modelId="{3A4A02E8-3949-4231-BF1B-6B7310D1E337}">
      <dsp:nvSpPr>
        <dsp:cNvPr id="0" name=""/>
        <dsp:cNvSpPr/>
      </dsp:nvSpPr>
      <dsp:spPr>
        <a:xfrm>
          <a:off x="4625886" y="768"/>
          <a:ext cx="1934294" cy="362625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 rot="16200000">
        <a:off x="3332553" y="1294101"/>
        <a:ext cx="2973525" cy="386858"/>
      </dsp:txXfrm>
    </dsp:sp>
    <dsp:sp modelId="{9FB17524-DADE-4542-99C6-82BFE89589D8}">
      <dsp:nvSpPr>
        <dsp:cNvPr id="0" name=""/>
        <dsp:cNvSpPr/>
      </dsp:nvSpPr>
      <dsp:spPr>
        <a:xfrm rot="5400000">
          <a:off x="4424936" y="2840946"/>
          <a:ext cx="551835" cy="6890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309F5-5A6C-4BD1-935B-5152A55E31A7}">
      <dsp:nvSpPr>
        <dsp:cNvPr id="0" name=""/>
        <dsp:cNvSpPr/>
      </dsp:nvSpPr>
      <dsp:spPr>
        <a:xfrm>
          <a:off x="5205556" y="768"/>
          <a:ext cx="1441049" cy="36262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Judgement is coming. We need to recognize it and act accordingly so we are on the right side!</a:t>
          </a:r>
          <a:endParaRPr lang="en-US" sz="2000" kern="1200" dirty="0"/>
        </a:p>
      </dsp:txBody>
      <dsp:txXfrm>
        <a:off x="5205556" y="768"/>
        <a:ext cx="1441049" cy="3626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81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60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54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72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15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6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19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81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7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37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21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704DD-042D-48C5-9E3C-781344D62E1F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56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RnvPnQbcny8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The parable of the Rich Fool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Luke 12:13-21</a:t>
            </a:r>
          </a:p>
          <a:p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 study about greed.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9" t="28868" r="27574" b="24281"/>
          <a:stretch/>
        </p:blipFill>
        <p:spPr>
          <a:xfrm>
            <a:off x="83057" y="100668"/>
            <a:ext cx="1561185" cy="145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5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83274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Money race /Rice rela</a:t>
            </a:r>
            <a:r>
              <a:rPr lang="en-GB" dirty="0" smtClean="0"/>
              <a:t>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9" t="28868" r="27574" b="24281"/>
          <a:stretch/>
        </p:blipFill>
        <p:spPr>
          <a:xfrm>
            <a:off x="83057" y="100668"/>
            <a:ext cx="1561185" cy="145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9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441768">
            <a:off x="2446790" y="581683"/>
            <a:ext cx="9144000" cy="1025219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Let’s watch…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899" y="1711354"/>
            <a:ext cx="10888910" cy="4672667"/>
          </a:xfrm>
        </p:spPr>
        <p:txBody>
          <a:bodyPr>
            <a:normAutofit fontScale="47500" lnSpcReduction="20000"/>
          </a:bodyPr>
          <a:lstStyle/>
          <a:p>
            <a:r>
              <a:rPr lang="en-GB" dirty="0"/>
              <a:t> </a:t>
            </a:r>
            <a:r>
              <a:rPr lang="en-GB" sz="4000" u="sng" dirty="0">
                <a:hlinkClick r:id="rId2"/>
              </a:rPr>
              <a:t>https://</a:t>
            </a:r>
            <a:r>
              <a:rPr lang="en-GB" sz="4000" u="sng" dirty="0" smtClean="0">
                <a:hlinkClick r:id="rId2"/>
              </a:rPr>
              <a:t>www.youtube.com/watch?v=RnvPnQbcny8</a:t>
            </a:r>
            <a:endParaRPr lang="en-GB" sz="4000" u="sng" dirty="0" smtClean="0"/>
          </a:p>
          <a:p>
            <a:endParaRPr lang="en-GB" sz="4000" u="sng" dirty="0"/>
          </a:p>
          <a:p>
            <a:pPr marL="457200" indent="-457200" algn="l">
              <a:buAutoNum type="arabicPeriod"/>
            </a:pPr>
            <a:r>
              <a:rPr lang="en-GB" sz="6500" b="1" dirty="0" smtClean="0">
                <a:latin typeface="Ink Free" panose="03080402000500000000" pitchFamily="66" charset="0"/>
              </a:rPr>
              <a:t>How </a:t>
            </a:r>
            <a:r>
              <a:rPr lang="en-GB" sz="6500" b="1" dirty="0">
                <a:latin typeface="Ink Free" panose="03080402000500000000" pitchFamily="66" charset="0"/>
              </a:rPr>
              <a:t>is greed seductive</a:t>
            </a:r>
            <a:r>
              <a:rPr lang="en-GB" sz="6500" b="1" dirty="0" smtClean="0">
                <a:latin typeface="Ink Free" panose="03080402000500000000" pitchFamily="66" charset="0"/>
              </a:rPr>
              <a:t>?</a:t>
            </a:r>
          </a:p>
          <a:p>
            <a:pPr algn="l"/>
            <a:r>
              <a:rPr lang="en-GB" sz="6500" b="1" dirty="0" smtClean="0">
                <a:latin typeface="Ink Free" panose="03080402000500000000" pitchFamily="66" charset="0"/>
              </a:rPr>
              <a:t>2</a:t>
            </a:r>
            <a:r>
              <a:rPr lang="en-GB" sz="6500" b="1" dirty="0">
                <a:latin typeface="Ink Free" panose="03080402000500000000" pitchFamily="66" charset="0"/>
              </a:rPr>
              <a:t>. Why is it easy to become greedy</a:t>
            </a:r>
            <a:r>
              <a:rPr lang="en-GB" sz="6500" b="1" dirty="0" smtClean="0">
                <a:latin typeface="Ink Free" panose="03080402000500000000" pitchFamily="66" charset="0"/>
              </a:rPr>
              <a:t>?</a:t>
            </a:r>
          </a:p>
          <a:p>
            <a:pPr algn="l"/>
            <a:r>
              <a:rPr lang="en-GB" sz="6500" b="1" dirty="0" smtClean="0">
                <a:latin typeface="Ink Free" panose="03080402000500000000" pitchFamily="66" charset="0"/>
              </a:rPr>
              <a:t>3</a:t>
            </a:r>
            <a:r>
              <a:rPr lang="en-GB" sz="6500" b="1" dirty="0">
                <a:latin typeface="Ink Free" panose="03080402000500000000" pitchFamily="66" charset="0"/>
              </a:rPr>
              <a:t>. What is the correct attitude to have towards “stuff” </a:t>
            </a:r>
            <a:r>
              <a:rPr lang="en-GB" sz="6500" b="1" dirty="0" smtClean="0">
                <a:latin typeface="Ink Free" panose="03080402000500000000" pitchFamily="66" charset="0"/>
              </a:rPr>
              <a:t>  </a:t>
            </a:r>
          </a:p>
          <a:p>
            <a:pPr algn="l"/>
            <a:r>
              <a:rPr lang="en-GB" sz="6500" b="1" dirty="0">
                <a:latin typeface="Ink Free" panose="03080402000500000000" pitchFamily="66" charset="0"/>
              </a:rPr>
              <a:t> </a:t>
            </a:r>
            <a:r>
              <a:rPr lang="en-GB" sz="6500" b="1" dirty="0" smtClean="0">
                <a:latin typeface="Ink Free" panose="03080402000500000000" pitchFamily="66" charset="0"/>
              </a:rPr>
              <a:t>   and </a:t>
            </a:r>
            <a:r>
              <a:rPr lang="en-GB" sz="6500" b="1" dirty="0">
                <a:latin typeface="Ink Free" panose="03080402000500000000" pitchFamily="66" charset="0"/>
              </a:rPr>
              <a:t>wealth? </a:t>
            </a:r>
            <a:endParaRPr lang="en-GB" sz="6500" b="1" dirty="0" smtClean="0">
              <a:latin typeface="Ink Free" panose="03080402000500000000" pitchFamily="66" charset="0"/>
            </a:endParaRPr>
          </a:p>
          <a:p>
            <a:pPr algn="l"/>
            <a:r>
              <a:rPr lang="en-GB" sz="5800" b="1" dirty="0">
                <a:latin typeface="Ink Free" panose="03080402000500000000" pitchFamily="66" charset="0"/>
              </a:rPr>
              <a:t>4. </a:t>
            </a:r>
            <a:r>
              <a:rPr lang="en-GB" sz="6700" b="1" dirty="0">
                <a:latin typeface="Ink Free" panose="03080402000500000000" pitchFamily="66" charset="0"/>
              </a:rPr>
              <a:t>What do 1 Tim6:9 and Hebrews 13:5 teach about greed?</a:t>
            </a:r>
          </a:p>
          <a:p>
            <a:pPr algn="l"/>
            <a:endParaRPr lang="en-GB" sz="6700" dirty="0"/>
          </a:p>
          <a:p>
            <a:pPr algn="l"/>
            <a:r>
              <a:rPr lang="en-GB" sz="4600" dirty="0"/>
              <a:t> </a:t>
            </a:r>
          </a:p>
          <a:p>
            <a:endParaRPr lang="en-GB" sz="4000" dirty="0"/>
          </a:p>
          <a:p>
            <a:r>
              <a:rPr lang="en-GB" sz="4000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03017" y="411061"/>
            <a:ext cx="1442906" cy="36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Activity 1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9" t="28868" r="27574" b="24281"/>
          <a:stretch/>
        </p:blipFill>
        <p:spPr>
          <a:xfrm>
            <a:off x="83057" y="100668"/>
            <a:ext cx="1561185" cy="145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0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188770">
            <a:off x="3793276" y="340538"/>
            <a:ext cx="3322155" cy="1016830"/>
          </a:xfrm>
        </p:spPr>
        <p:txBody>
          <a:bodyPr/>
          <a:lstStyle/>
          <a:p>
            <a:r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Luke 12</a:t>
            </a:r>
            <a:endParaRPr lang="en-GB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9" t="28868" r="27574" b="24281"/>
          <a:stretch/>
        </p:blipFill>
        <p:spPr>
          <a:xfrm>
            <a:off x="83057" y="100668"/>
            <a:ext cx="1561185" cy="1451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03017" y="411061"/>
            <a:ext cx="1442906" cy="36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Activity 2</a:t>
            </a:r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42788576"/>
              </p:ext>
            </p:extLst>
          </p:nvPr>
        </p:nvGraphicFramePr>
        <p:xfrm>
          <a:off x="95961" y="2092117"/>
          <a:ext cx="5813571" cy="3645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84895453"/>
              </p:ext>
            </p:extLst>
          </p:nvPr>
        </p:nvGraphicFramePr>
        <p:xfrm>
          <a:off x="5385731" y="2092117"/>
          <a:ext cx="6644082" cy="3755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Flowchart: Extract 7"/>
          <p:cNvSpPr/>
          <p:nvPr/>
        </p:nvSpPr>
        <p:spPr>
          <a:xfrm rot="5400000">
            <a:off x="5741147" y="5028082"/>
            <a:ext cx="492480" cy="558380"/>
          </a:xfrm>
          <a:prstGeom prst="flowChartExtra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/>
          <p:nvPr/>
        </p:nvSpPr>
        <p:spPr>
          <a:xfrm>
            <a:off x="95961" y="1613836"/>
            <a:ext cx="1169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Ink Free" panose="03080402000500000000" pitchFamily="66" charset="0"/>
              </a:rPr>
              <a:t>     v 1-12                     v 12-21                  v 22-34                  v35-48                v 49-53                       v54-59</a:t>
            </a:r>
            <a:endParaRPr lang="en-GB" dirty="0">
              <a:latin typeface="Ink Free" panose="030804020005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6757" y="6023295"/>
            <a:ext cx="8078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Ink Free" panose="03080402000500000000" pitchFamily="66" charset="0"/>
              </a:rPr>
              <a:t>Jesus has just spoken about Getting priorities right and  putting God first…. Then this man  who clearly has not been listening asks….</a:t>
            </a:r>
            <a:endParaRPr lang="en-GB" b="1" dirty="0">
              <a:latin typeface="Ink Free" panose="03080402000500000000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770077" y="5670769"/>
            <a:ext cx="838899" cy="5958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96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4943" y="350576"/>
            <a:ext cx="9144000" cy="1008441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Luke 12:13-21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451" y="1551963"/>
            <a:ext cx="11375472" cy="4669507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latin typeface="Ink Free" panose="03080402000500000000" pitchFamily="66" charset="0"/>
              </a:rPr>
              <a:t>1. </a:t>
            </a:r>
            <a:r>
              <a:rPr lang="en-GB" sz="3200" b="1" dirty="0" smtClean="0">
                <a:latin typeface="Ink Free" panose="03080402000500000000" pitchFamily="66" charset="0"/>
              </a:rPr>
              <a:t>  If </a:t>
            </a:r>
            <a:r>
              <a:rPr lang="en-GB" sz="3200" b="1" dirty="0" smtClean="0">
                <a:latin typeface="Ink Free" panose="03080402000500000000" pitchFamily="66" charset="0"/>
              </a:rPr>
              <a:t>you could ask Jesus anything, what would it be?</a:t>
            </a:r>
          </a:p>
          <a:p>
            <a:pPr algn="l"/>
            <a:r>
              <a:rPr lang="en-GB" sz="3200" b="1" dirty="0" smtClean="0">
                <a:latin typeface="Ink Free" panose="03080402000500000000" pitchFamily="66" charset="0"/>
              </a:rPr>
              <a:t>2. The man in the story  has Jesus’ full attention and can ask </a:t>
            </a:r>
            <a:r>
              <a:rPr lang="en-GB" sz="3200" b="1" dirty="0" smtClean="0">
                <a:latin typeface="Ink Free" panose="03080402000500000000" pitchFamily="66" charset="0"/>
              </a:rPr>
              <a:t>  </a:t>
            </a:r>
          </a:p>
          <a:p>
            <a:pPr algn="l"/>
            <a:r>
              <a:rPr lang="en-GB" sz="3200" b="1" dirty="0">
                <a:latin typeface="Ink Free" panose="03080402000500000000" pitchFamily="66" charset="0"/>
              </a:rPr>
              <a:t> </a:t>
            </a:r>
            <a:r>
              <a:rPr lang="en-GB" sz="3200" b="1" dirty="0" smtClean="0">
                <a:latin typeface="Ink Free" panose="03080402000500000000" pitchFamily="66" charset="0"/>
              </a:rPr>
              <a:t>   </a:t>
            </a:r>
            <a:r>
              <a:rPr lang="en-GB" sz="3200" b="1" dirty="0" smtClean="0">
                <a:latin typeface="Ink Free" panose="03080402000500000000" pitchFamily="66" charset="0"/>
              </a:rPr>
              <a:t>Him </a:t>
            </a:r>
            <a:r>
              <a:rPr lang="en-GB" sz="3200" b="1" dirty="0" smtClean="0">
                <a:latin typeface="Ink Free" panose="03080402000500000000" pitchFamily="66" charset="0"/>
              </a:rPr>
              <a:t>anything at all, why does he ask Jesus to sort out his </a:t>
            </a:r>
            <a:endParaRPr lang="en-GB" sz="3200" b="1" dirty="0" smtClean="0">
              <a:latin typeface="Ink Free" panose="03080402000500000000" pitchFamily="66" charset="0"/>
            </a:endParaRPr>
          </a:p>
          <a:p>
            <a:pPr algn="l"/>
            <a:r>
              <a:rPr lang="en-GB" sz="3200" b="1" dirty="0">
                <a:latin typeface="Ink Free" panose="03080402000500000000" pitchFamily="66" charset="0"/>
              </a:rPr>
              <a:t> </a:t>
            </a:r>
            <a:r>
              <a:rPr lang="en-GB" sz="3200" b="1" dirty="0" smtClean="0">
                <a:latin typeface="Ink Free" panose="03080402000500000000" pitchFamily="66" charset="0"/>
              </a:rPr>
              <a:t>   </a:t>
            </a:r>
            <a:r>
              <a:rPr lang="en-GB" sz="3200" b="1" dirty="0" smtClean="0">
                <a:latin typeface="Ink Free" panose="03080402000500000000" pitchFamily="66" charset="0"/>
              </a:rPr>
              <a:t>financial </a:t>
            </a:r>
            <a:r>
              <a:rPr lang="en-GB" sz="3200" b="1" dirty="0" smtClean="0">
                <a:latin typeface="Ink Free" panose="03080402000500000000" pitchFamily="66" charset="0"/>
              </a:rPr>
              <a:t>issue?</a:t>
            </a:r>
          </a:p>
          <a:p>
            <a:r>
              <a:rPr lang="en-GB" sz="3200" b="1" dirty="0" smtClean="0">
                <a:latin typeface="Ink Free" panose="03080402000500000000" pitchFamily="66" charset="0"/>
              </a:rPr>
              <a:t>3</a:t>
            </a:r>
            <a:r>
              <a:rPr lang="en-GB" sz="3200" b="1" dirty="0" smtClean="0">
                <a:latin typeface="Ink Free" panose="03080402000500000000" pitchFamily="66" charset="0"/>
              </a:rPr>
              <a:t>.</a:t>
            </a:r>
            <a:r>
              <a:rPr lang="en-GB" b="1" dirty="0" smtClean="0">
                <a:latin typeface="Ink Free" panose="03080402000500000000" pitchFamily="66" charset="0"/>
              </a:rPr>
              <a:t>  </a:t>
            </a:r>
            <a:r>
              <a:rPr lang="en-GB" sz="3200" b="1" dirty="0">
                <a:latin typeface="Ink Free" panose="03080402000500000000" pitchFamily="66" charset="0"/>
              </a:rPr>
              <a:t>Look a t Jesus’ response to the man…  </a:t>
            </a:r>
            <a:r>
              <a:rPr lang="en-GB" sz="3200" b="1" i="1" dirty="0">
                <a:latin typeface="Ink Free" panose="03080402000500000000" pitchFamily="66" charset="0"/>
              </a:rPr>
              <a:t>“Man, who appointed </a:t>
            </a:r>
            <a:r>
              <a:rPr lang="en-GB" sz="3200" b="1" i="1" dirty="0" smtClean="0">
                <a:latin typeface="Ink Free" panose="03080402000500000000" pitchFamily="66" charset="0"/>
              </a:rPr>
              <a:t>  </a:t>
            </a:r>
          </a:p>
          <a:p>
            <a:pPr algn="l"/>
            <a:r>
              <a:rPr lang="en-GB" sz="3200" b="1" i="1" dirty="0">
                <a:latin typeface="Ink Free" panose="03080402000500000000" pitchFamily="66" charset="0"/>
              </a:rPr>
              <a:t> </a:t>
            </a:r>
            <a:r>
              <a:rPr lang="en-GB" sz="3200" b="1" i="1" dirty="0" smtClean="0">
                <a:latin typeface="Ink Free" panose="03080402000500000000" pitchFamily="66" charset="0"/>
              </a:rPr>
              <a:t>me </a:t>
            </a:r>
            <a:r>
              <a:rPr lang="en-GB" sz="3200" b="1" i="1" dirty="0">
                <a:latin typeface="Ink Free" panose="03080402000500000000" pitchFamily="66" charset="0"/>
              </a:rPr>
              <a:t>a judge or an arbiter between you?” Watch out! Be on </a:t>
            </a:r>
            <a:r>
              <a:rPr lang="en-GB" sz="3200" b="1" i="1" dirty="0" smtClean="0">
                <a:latin typeface="Ink Free" panose="03080402000500000000" pitchFamily="66" charset="0"/>
              </a:rPr>
              <a:t>your guard </a:t>
            </a:r>
            <a:r>
              <a:rPr lang="en-GB" sz="3200" b="1" i="1" dirty="0">
                <a:latin typeface="Ink Free" panose="03080402000500000000" pitchFamily="66" charset="0"/>
              </a:rPr>
              <a:t>against all kinds of greed; life does not consist in an </a:t>
            </a:r>
            <a:r>
              <a:rPr lang="en-GB" sz="3200" b="1" i="1" dirty="0" smtClean="0">
                <a:latin typeface="Ink Free" panose="03080402000500000000" pitchFamily="66" charset="0"/>
              </a:rPr>
              <a:t>  abundance </a:t>
            </a:r>
            <a:r>
              <a:rPr lang="en-GB" sz="3200" b="1" i="1" dirty="0">
                <a:latin typeface="Ink Free" panose="03080402000500000000" pitchFamily="66" charset="0"/>
              </a:rPr>
              <a:t>of possessions.”  </a:t>
            </a:r>
            <a:r>
              <a:rPr lang="en-GB" sz="3200" b="1" dirty="0">
                <a:latin typeface="Ink Free" panose="03080402000500000000" pitchFamily="66" charset="0"/>
              </a:rPr>
              <a:t>What does it reveal about </a:t>
            </a:r>
            <a:r>
              <a:rPr lang="en-GB" sz="3200" b="1" dirty="0" smtClean="0">
                <a:latin typeface="Ink Free" panose="03080402000500000000" pitchFamily="66" charset="0"/>
              </a:rPr>
              <a:t>Jesus’ attitude </a:t>
            </a:r>
            <a:r>
              <a:rPr lang="en-GB" sz="3200" b="1" dirty="0">
                <a:latin typeface="Ink Free" panose="03080402000500000000" pitchFamily="66" charset="0"/>
              </a:rPr>
              <a:t>to money and greed</a:t>
            </a:r>
            <a:r>
              <a:rPr lang="en-GB" sz="3200" b="1" dirty="0" smtClean="0">
                <a:latin typeface="Ink Free" panose="03080402000500000000" pitchFamily="66" charset="0"/>
              </a:rPr>
              <a:t>?</a:t>
            </a:r>
          </a:p>
          <a:p>
            <a:pPr algn="l"/>
            <a:r>
              <a:rPr lang="en-GB" sz="3200" b="1" dirty="0" smtClean="0">
                <a:latin typeface="Ink Free" panose="03080402000500000000" pitchFamily="66" charset="0"/>
              </a:rPr>
              <a:t>4. How does Greed distract us from God and Jesus?</a:t>
            </a:r>
            <a:endParaRPr lang="en-GB" sz="3200" b="1" dirty="0">
              <a:latin typeface="Ink Free" panose="03080402000500000000" pitchFamily="66" charset="0"/>
            </a:endParaRPr>
          </a:p>
          <a:p>
            <a:r>
              <a:rPr lang="en-GB" dirty="0"/>
              <a:t> </a:t>
            </a:r>
          </a:p>
          <a:p>
            <a:pPr algn="l"/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9" t="28868" r="27574" b="24281"/>
          <a:stretch/>
        </p:blipFill>
        <p:spPr>
          <a:xfrm>
            <a:off x="83057" y="100668"/>
            <a:ext cx="1561185" cy="1451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03017" y="411061"/>
            <a:ext cx="1442906" cy="36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Activity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11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17" y="411061"/>
            <a:ext cx="9144000" cy="2387600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What do you think of the parable’s ending?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6127" y="3354257"/>
            <a:ext cx="9144000" cy="1655762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Ink Free" panose="03080402000500000000" pitchFamily="66" charset="0"/>
              </a:rPr>
              <a:t>Discuss your feelings and thoughts about it with the person next to you. Be prepared to feedback ideas.</a:t>
            </a:r>
            <a:endParaRPr lang="en-GB" sz="3200" b="1" dirty="0">
              <a:latin typeface="Ink Free" panose="030804020005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9" t="28868" r="27574" b="24281"/>
          <a:stretch/>
        </p:blipFill>
        <p:spPr>
          <a:xfrm>
            <a:off x="83057" y="100668"/>
            <a:ext cx="1561185" cy="1451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03017" y="411061"/>
            <a:ext cx="1442906" cy="36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Activity </a:t>
            </a:r>
            <a:r>
              <a:rPr lang="en-GB" dirty="0" smtClean="0"/>
              <a:t>3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2" t="29768" r="21947" b="24526"/>
          <a:stretch/>
        </p:blipFill>
        <p:spPr>
          <a:xfrm>
            <a:off x="9777564" y="1277719"/>
            <a:ext cx="1585127" cy="128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17" y="411061"/>
            <a:ext cx="9144000" cy="2387600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There are two key ideas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we need to see!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6127" y="3354257"/>
            <a:ext cx="9144000" cy="165576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sz="3200" b="1" dirty="0" smtClean="0">
                <a:latin typeface="Ink Free" panose="03080402000500000000" pitchFamily="66" charset="0"/>
              </a:rPr>
              <a:t>God is sovereign (He’s in control)</a:t>
            </a:r>
          </a:p>
          <a:p>
            <a:pPr marL="514350" indent="-514350">
              <a:buAutoNum type="arabicPeriod"/>
            </a:pPr>
            <a:r>
              <a:rPr lang="en-GB" sz="3200" b="1" dirty="0" smtClean="0">
                <a:latin typeface="Ink Free" panose="03080402000500000000" pitchFamily="66" charset="0"/>
              </a:rPr>
              <a:t>When we make plans for our money we must remember God loves His people to be generous!</a:t>
            </a:r>
            <a:endParaRPr lang="en-GB" sz="3200" b="1" dirty="0">
              <a:latin typeface="Ink Free" panose="030804020005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9" t="28868" r="27574" b="24281"/>
          <a:stretch/>
        </p:blipFill>
        <p:spPr>
          <a:xfrm>
            <a:off x="83057" y="100668"/>
            <a:ext cx="1561185" cy="1451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03017" y="411061"/>
            <a:ext cx="1442906" cy="36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Activity </a:t>
            </a:r>
            <a:r>
              <a:rPr lang="en-GB" dirty="0" smtClean="0"/>
              <a:t>3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2" t="29768" r="21947" b="24526"/>
          <a:stretch/>
        </p:blipFill>
        <p:spPr>
          <a:xfrm>
            <a:off x="10075179" y="1335772"/>
            <a:ext cx="1614684" cy="130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4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84756">
            <a:off x="5012422" y="2618629"/>
            <a:ext cx="6165908" cy="3567935"/>
          </a:xfrm>
        </p:spPr>
        <p:txBody>
          <a:bodyPr>
            <a:normAutofit/>
          </a:bodyPr>
          <a:lstStyle/>
          <a:p>
            <a:r>
              <a:rPr lang="en-GB" b="1" dirty="0">
                <a:latin typeface="Ink Free" panose="03080402000500000000" pitchFamily="66" charset="0"/>
              </a:rPr>
              <a:t> </a:t>
            </a:r>
          </a:p>
          <a:p>
            <a:r>
              <a:rPr lang="en-GB" sz="3600" b="1" dirty="0" smtClean="0">
                <a:latin typeface="Ink Free" panose="03080402000500000000" pitchFamily="66" charset="0"/>
              </a:rPr>
              <a:t>What do these verses teach about attitude to money?</a:t>
            </a:r>
          </a:p>
          <a:p>
            <a:endParaRPr lang="en-GB" sz="3600" b="1" dirty="0" smtClean="0">
              <a:latin typeface="Ink Free" panose="03080402000500000000" pitchFamily="66" charset="0"/>
            </a:endParaRPr>
          </a:p>
          <a:p>
            <a:r>
              <a:rPr lang="en-GB" sz="3600" b="1" dirty="0" smtClean="0">
                <a:latin typeface="Ink Free" panose="03080402000500000000" pitchFamily="66" charset="0"/>
              </a:rPr>
              <a:t>How does this affect me?</a:t>
            </a:r>
            <a:endParaRPr lang="en-GB" sz="3600" b="1" dirty="0">
              <a:latin typeface="Ink Free" panose="030804020005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9" t="28868" r="27574" b="24281"/>
          <a:stretch/>
        </p:blipFill>
        <p:spPr>
          <a:xfrm>
            <a:off x="83057" y="100668"/>
            <a:ext cx="1561185" cy="1451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03017" y="411061"/>
            <a:ext cx="1442906" cy="36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Activity </a:t>
            </a:r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 rot="21417325">
            <a:off x="475234" y="1883248"/>
            <a:ext cx="45221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latin typeface="Ink Free" panose="03080402000500000000" pitchFamily="66" charset="0"/>
              </a:rPr>
              <a:t>Bible verse look up! </a:t>
            </a:r>
            <a:endParaRPr lang="en-GB" sz="3600" b="1" dirty="0" smtClean="0">
              <a:latin typeface="Ink Free" panose="03080402000500000000" pitchFamily="66" charset="0"/>
            </a:endParaRPr>
          </a:p>
          <a:p>
            <a:r>
              <a:rPr lang="en-GB" sz="3600" dirty="0" smtClean="0">
                <a:latin typeface="Ink Free" panose="03080402000500000000" pitchFamily="66" charset="0"/>
              </a:rPr>
              <a:t>  </a:t>
            </a:r>
            <a:r>
              <a:rPr lang="en-GB" sz="3600" dirty="0">
                <a:latin typeface="Ink Free" panose="03080402000500000000" pitchFamily="66" charset="0"/>
              </a:rPr>
              <a:t>Luke 6:38,  </a:t>
            </a:r>
            <a:endParaRPr lang="en-GB" sz="3600" dirty="0" smtClean="0">
              <a:latin typeface="Ink Free" panose="03080402000500000000" pitchFamily="66" charset="0"/>
            </a:endParaRPr>
          </a:p>
          <a:p>
            <a:r>
              <a:rPr lang="en-GB" sz="3600" dirty="0" smtClean="0">
                <a:latin typeface="Ink Free" panose="03080402000500000000" pitchFamily="66" charset="0"/>
              </a:rPr>
              <a:t>2 </a:t>
            </a:r>
            <a:r>
              <a:rPr lang="en-GB" sz="3600" dirty="0">
                <a:latin typeface="Ink Free" panose="03080402000500000000" pitchFamily="66" charset="0"/>
              </a:rPr>
              <a:t>Corinthians 9:6-8</a:t>
            </a:r>
            <a:r>
              <a:rPr lang="en-GB" sz="3600" dirty="0" smtClean="0">
                <a:latin typeface="Ink Free" panose="03080402000500000000" pitchFamily="66" charset="0"/>
              </a:rPr>
              <a:t>,</a:t>
            </a:r>
          </a:p>
          <a:p>
            <a:r>
              <a:rPr lang="en-GB" sz="3600" dirty="0" smtClean="0">
                <a:latin typeface="Ink Free" panose="03080402000500000000" pitchFamily="66" charset="0"/>
              </a:rPr>
              <a:t> </a:t>
            </a:r>
            <a:r>
              <a:rPr lang="en-GB" sz="3600" dirty="0">
                <a:latin typeface="Ink Free" panose="03080402000500000000" pitchFamily="66" charset="0"/>
              </a:rPr>
              <a:t>Proverbs 22:9 , </a:t>
            </a:r>
            <a:endParaRPr lang="en-GB" sz="3600" dirty="0" smtClean="0">
              <a:latin typeface="Ink Free" panose="03080402000500000000" pitchFamily="66" charset="0"/>
            </a:endParaRPr>
          </a:p>
          <a:p>
            <a:r>
              <a:rPr lang="en-GB" sz="3600" dirty="0">
                <a:latin typeface="Ink Free" panose="03080402000500000000" pitchFamily="66" charset="0"/>
              </a:rPr>
              <a:t>1</a:t>
            </a:r>
            <a:r>
              <a:rPr lang="en-GB" sz="3600" dirty="0" smtClean="0">
                <a:latin typeface="Ink Free" panose="03080402000500000000" pitchFamily="66" charset="0"/>
              </a:rPr>
              <a:t> </a:t>
            </a:r>
            <a:r>
              <a:rPr lang="en-GB" sz="3600" dirty="0">
                <a:latin typeface="Ink Free" panose="03080402000500000000" pitchFamily="66" charset="0"/>
              </a:rPr>
              <a:t>Timothy 6:17-18, </a:t>
            </a:r>
            <a:endParaRPr lang="en-GB" sz="3600" dirty="0" smtClean="0">
              <a:latin typeface="Ink Free" panose="03080402000500000000" pitchFamily="66" charset="0"/>
            </a:endParaRPr>
          </a:p>
          <a:p>
            <a:r>
              <a:rPr lang="en-GB" sz="3600" dirty="0" smtClean="0">
                <a:latin typeface="Ink Free" panose="03080402000500000000" pitchFamily="66" charset="0"/>
              </a:rPr>
              <a:t> </a:t>
            </a:r>
            <a:r>
              <a:rPr lang="en-GB" sz="3600" dirty="0">
                <a:latin typeface="Ink Free" panose="03080402000500000000" pitchFamily="66" charset="0"/>
              </a:rPr>
              <a:t>Matthew 6:24</a:t>
            </a:r>
            <a:endParaRPr lang="en-GB" sz="3600" dirty="0">
              <a:latin typeface="Ink Free" panose="030804020005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1" t="28747" r="20235" b="33333"/>
          <a:stretch/>
        </p:blipFill>
        <p:spPr>
          <a:xfrm>
            <a:off x="4974671" y="231051"/>
            <a:ext cx="3120705" cy="217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81504">
            <a:off x="1431720" y="392519"/>
            <a:ext cx="9144000" cy="1033608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And finally…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6193" y="2033297"/>
            <a:ext cx="9144000" cy="1655762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Ink Free" panose="03080402000500000000" pitchFamily="66" charset="0"/>
              </a:rPr>
              <a:t> 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For a few moments… sit quietly and think:</a:t>
            </a:r>
          </a:p>
          <a:p>
            <a:endParaRPr lang="en-GB" sz="3600" b="1" dirty="0" smtClean="0">
              <a:latin typeface="Ink Free" panose="03080402000500000000" pitchFamily="66" charset="0"/>
            </a:endParaRPr>
          </a:p>
          <a:p>
            <a:r>
              <a:rPr lang="en-GB" sz="3600" b="1" dirty="0" smtClean="0">
                <a:latin typeface="Ink Free" panose="03080402000500000000" pitchFamily="66" charset="0"/>
              </a:rPr>
              <a:t>How can I become less greedy?  What are the ways we are greedy in life?</a:t>
            </a:r>
          </a:p>
          <a:p>
            <a:endParaRPr lang="en-GB" sz="3600" b="1" dirty="0" smtClean="0">
              <a:latin typeface="Ink Free" panose="03080402000500000000" pitchFamily="66" charset="0"/>
            </a:endParaRPr>
          </a:p>
          <a:p>
            <a:r>
              <a:rPr lang="en-GB" sz="3600" b="1" dirty="0" smtClean="0">
                <a:latin typeface="Ink Free" panose="03080402000500000000" pitchFamily="66" charset="0"/>
              </a:rPr>
              <a:t>How can I become more generous?</a:t>
            </a:r>
            <a:endParaRPr lang="en-GB" sz="3600" b="1" dirty="0">
              <a:latin typeface="Ink Free" panose="030804020005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9" t="28868" r="27574" b="24281"/>
          <a:stretch/>
        </p:blipFill>
        <p:spPr>
          <a:xfrm>
            <a:off x="83057" y="100668"/>
            <a:ext cx="1561185" cy="145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450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Ink Free</vt:lpstr>
      <vt:lpstr>Office Theme</vt:lpstr>
      <vt:lpstr>The parable of the Rich Fool</vt:lpstr>
      <vt:lpstr>Money race /Rice relay</vt:lpstr>
      <vt:lpstr>Let’s watch…</vt:lpstr>
      <vt:lpstr>Luke 12</vt:lpstr>
      <vt:lpstr>Luke 12:13-21</vt:lpstr>
      <vt:lpstr>What do you think of the parable’s ending?</vt:lpstr>
      <vt:lpstr>There are two key ideas we need to see!</vt:lpstr>
      <vt:lpstr>PowerPoint Presentation</vt:lpstr>
      <vt:lpstr>And finally…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Jez</dc:creator>
  <cp:lastModifiedBy>Jez</cp:lastModifiedBy>
  <cp:revision>16</cp:revision>
  <dcterms:created xsi:type="dcterms:W3CDTF">2024-11-20T13:50:29Z</dcterms:created>
  <dcterms:modified xsi:type="dcterms:W3CDTF">2024-11-22T10:53:38Z</dcterms:modified>
</cp:coreProperties>
</file>