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37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63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75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3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8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14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20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89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5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97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B6E07-E98D-4C4B-8B1F-661367B2A5CD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57BD-F836-4DAE-95F5-DA74765A0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96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283" t="4306" r="4874"/>
          <a:stretch/>
        </p:blipFill>
        <p:spPr>
          <a:xfrm>
            <a:off x="5843849" y="224444"/>
            <a:ext cx="6085552" cy="65088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27586" y="162252"/>
            <a:ext cx="556299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Adam and Eve:</a:t>
            </a:r>
          </a:p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God’s perfect plan </a:t>
            </a:r>
          </a:p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For humans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5002" y="3493946"/>
            <a:ext cx="4895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Genesis 2:4-25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52075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283" t="4306" r="4874"/>
          <a:stretch/>
        </p:blipFill>
        <p:spPr>
          <a:xfrm>
            <a:off x="5843849" y="224444"/>
            <a:ext cx="6085552" cy="650886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0200" y="372872"/>
            <a:ext cx="628226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READ: </a:t>
            </a:r>
            <a:r>
              <a:rPr lang="en-GB" sz="3200" b="1" dirty="0" err="1" smtClean="0"/>
              <a:t>Ch</a:t>
            </a:r>
            <a:r>
              <a:rPr lang="en-GB" sz="3200" b="1" dirty="0" smtClean="0"/>
              <a:t> 2:4-7 </a:t>
            </a:r>
          </a:p>
          <a:p>
            <a:r>
              <a:rPr lang="en-GB" sz="3200" dirty="0" smtClean="0"/>
              <a:t>Then in small groups answer these questions and feedback </a:t>
            </a:r>
          </a:p>
          <a:p>
            <a:endParaRPr lang="en-GB" sz="3200" dirty="0" smtClean="0"/>
          </a:p>
          <a:p>
            <a:r>
              <a:rPr lang="en-GB" sz="2800" dirty="0" smtClean="0"/>
              <a:t>1. What does the passage reveal about why there is  life on earth?</a:t>
            </a:r>
          </a:p>
          <a:p>
            <a:endParaRPr lang="en-GB" sz="2800" dirty="0" smtClean="0"/>
          </a:p>
          <a:p>
            <a:r>
              <a:rPr lang="en-GB" sz="2800" dirty="0" smtClean="0"/>
              <a:t>2. Look at verse 7 and compare it with </a:t>
            </a:r>
            <a:r>
              <a:rPr lang="en-GB" sz="2800" dirty="0" err="1" smtClean="0"/>
              <a:t>Ch</a:t>
            </a:r>
            <a:r>
              <a:rPr lang="en-GB" sz="2800" dirty="0" smtClean="0"/>
              <a:t> 1:26-27. How are humans different from other animals?</a:t>
            </a:r>
          </a:p>
          <a:p>
            <a:endParaRPr lang="en-GB" sz="2800" dirty="0" smtClean="0"/>
          </a:p>
          <a:p>
            <a:r>
              <a:rPr lang="en-GB" sz="2800" dirty="0" smtClean="0"/>
              <a:t>3. What do you think it means “So God created mankind in His own image”?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4384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283" t="4306" r="4874"/>
          <a:stretch/>
        </p:blipFill>
        <p:spPr>
          <a:xfrm>
            <a:off x="5843849" y="224444"/>
            <a:ext cx="6085552" cy="650886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7066" y="12777"/>
            <a:ext cx="6595533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READ: Ch2 :8-17.  </a:t>
            </a:r>
          </a:p>
          <a:p>
            <a:r>
              <a:rPr lang="en-GB" sz="2800" dirty="0" smtClean="0"/>
              <a:t>In groups discuss the questions and feedback</a:t>
            </a:r>
          </a:p>
          <a:p>
            <a:endParaRPr lang="en-GB" sz="2800" dirty="0" smtClean="0"/>
          </a:p>
          <a:p>
            <a:pPr marL="514350" indent="-514350">
              <a:buAutoNum type="arabicPeriod"/>
            </a:pPr>
            <a:r>
              <a:rPr lang="en-GB" sz="2800" dirty="0" smtClean="0"/>
              <a:t>Does the description of Eden sound good or bad? ( yes, I know there’s no electric or </a:t>
            </a:r>
            <a:r>
              <a:rPr lang="en-GB" sz="2800" dirty="0" err="1" smtClean="0"/>
              <a:t>wifi</a:t>
            </a:r>
            <a:r>
              <a:rPr lang="en-GB" sz="2800" dirty="0" smtClean="0"/>
              <a:t>!)</a:t>
            </a:r>
          </a:p>
          <a:p>
            <a:pPr marL="514350" indent="-514350">
              <a:buAutoNum type="arabicPeriod"/>
            </a:pPr>
            <a:endParaRPr lang="en-GB" sz="2800" dirty="0" smtClean="0"/>
          </a:p>
          <a:p>
            <a:r>
              <a:rPr lang="en-GB" sz="2800" dirty="0" smtClean="0"/>
              <a:t>2. What was the one instruction give to      </a:t>
            </a:r>
          </a:p>
          <a:p>
            <a:r>
              <a:rPr lang="en-GB" sz="2800" dirty="0"/>
              <a:t> </a:t>
            </a:r>
            <a:r>
              <a:rPr lang="en-GB" sz="2800" dirty="0" smtClean="0"/>
              <a:t>    Adam?</a:t>
            </a:r>
          </a:p>
          <a:p>
            <a:endParaRPr lang="en-GB" sz="2800" dirty="0" smtClean="0"/>
          </a:p>
          <a:p>
            <a:r>
              <a:rPr lang="en-GB" sz="2800" dirty="0" smtClean="0"/>
              <a:t>3. “Eden” means paradise, bliss or delight?  </a:t>
            </a:r>
          </a:p>
          <a:p>
            <a:r>
              <a:rPr lang="en-GB" sz="2800" dirty="0"/>
              <a:t> </a:t>
            </a:r>
            <a:r>
              <a:rPr lang="en-GB" sz="2800" dirty="0" smtClean="0"/>
              <a:t>    How was this  garden  a paradise?</a:t>
            </a:r>
          </a:p>
          <a:p>
            <a:endParaRPr lang="en-GB" sz="2800" dirty="0" smtClean="0"/>
          </a:p>
          <a:p>
            <a:r>
              <a:rPr lang="en-GB" sz="2800" dirty="0" smtClean="0"/>
              <a:t>4. What do you think is the importance of </a:t>
            </a:r>
          </a:p>
          <a:p>
            <a:r>
              <a:rPr lang="en-GB" sz="2800" dirty="0"/>
              <a:t> </a:t>
            </a:r>
            <a:r>
              <a:rPr lang="en-GB" sz="2800" dirty="0" smtClean="0"/>
              <a:t>    the two trees that are mentioned?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99896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283" t="4306" r="4874"/>
          <a:stretch/>
        </p:blipFill>
        <p:spPr>
          <a:xfrm>
            <a:off x="5843849" y="224444"/>
            <a:ext cx="6085552" cy="650886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55601" y="600546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b="1" dirty="0" smtClean="0"/>
              <a:t>READ </a:t>
            </a:r>
            <a:r>
              <a:rPr lang="en-GB" sz="2800" b="1" dirty="0" err="1" smtClean="0"/>
              <a:t>Ch</a:t>
            </a:r>
            <a:r>
              <a:rPr lang="en-GB" sz="2800" b="1" dirty="0" smtClean="0"/>
              <a:t> 2:18-25.</a:t>
            </a:r>
          </a:p>
          <a:p>
            <a:r>
              <a:rPr lang="en-GB" sz="2800" dirty="0" smtClean="0"/>
              <a:t> In groups discuss the questions and feedback</a:t>
            </a:r>
          </a:p>
          <a:p>
            <a:endParaRPr lang="en-GB" sz="2800" dirty="0" smtClean="0"/>
          </a:p>
          <a:p>
            <a:pPr marL="514350" indent="-514350">
              <a:buAutoNum type="arabicPeriod"/>
            </a:pPr>
            <a:r>
              <a:rPr lang="en-GB" sz="2800" dirty="0" smtClean="0"/>
              <a:t>What do we learn about  human  relationships from this passage?</a:t>
            </a:r>
          </a:p>
          <a:p>
            <a:pPr marL="514350" indent="-514350">
              <a:buAutoNum type="arabicPeriod"/>
            </a:pPr>
            <a:endParaRPr lang="en-GB" sz="2800" dirty="0" smtClean="0"/>
          </a:p>
          <a:p>
            <a:r>
              <a:rPr lang="en-GB" sz="2800" dirty="0" smtClean="0"/>
              <a:t>2. Can we learn anything about human relationship to nature (animals?)</a:t>
            </a:r>
          </a:p>
          <a:p>
            <a:endParaRPr lang="en-GB" sz="2800" dirty="0" smtClean="0"/>
          </a:p>
          <a:p>
            <a:r>
              <a:rPr lang="en-GB" sz="2800" dirty="0" smtClean="0"/>
              <a:t>3. What can we learn about the relationship between men and women?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8868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283" t="4306" r="4874"/>
          <a:stretch/>
        </p:blipFill>
        <p:spPr>
          <a:xfrm>
            <a:off x="5843849" y="224444"/>
            <a:ext cx="6085552" cy="65088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96" y="801515"/>
            <a:ext cx="3990476" cy="56952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9984967">
            <a:off x="-105732" y="853460"/>
            <a:ext cx="3880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 am an image bearer of God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 rot="1326506">
            <a:off x="4316152" y="651933"/>
            <a:ext cx="1712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 am made to worship God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9333" y="4656667"/>
            <a:ext cx="185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God has commanded me to care for His creation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111918" y="4538134"/>
            <a:ext cx="2120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Men and women are partners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5881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240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Jez</dc:creator>
  <cp:lastModifiedBy>Jez</cp:lastModifiedBy>
  <cp:revision>2</cp:revision>
  <dcterms:created xsi:type="dcterms:W3CDTF">2024-08-02T12:23:45Z</dcterms:created>
  <dcterms:modified xsi:type="dcterms:W3CDTF">2024-08-02T12:34:08Z</dcterms:modified>
</cp:coreProperties>
</file>