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2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73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1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0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9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6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4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6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B7964-00CD-4021-AFC0-2C57043320B9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2AB9-C9B8-441C-95D3-B66CE71BE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1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812" y="897919"/>
            <a:ext cx="9144000" cy="2387600"/>
          </a:xfrm>
        </p:spPr>
        <p:txBody>
          <a:bodyPr/>
          <a:lstStyle/>
          <a:p>
            <a:r>
              <a:rPr lang="en-GB" dirty="0" smtClean="0"/>
              <a:t>Abraham</a:t>
            </a:r>
            <a:br>
              <a:rPr lang="en-GB" dirty="0" smtClean="0"/>
            </a:br>
            <a:r>
              <a:rPr lang="en-GB" dirty="0" smtClean="0"/>
              <a:t>A call and a promise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2" y="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2" y="0"/>
            <a:ext cx="196215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7" y="616091"/>
            <a:ext cx="8545483" cy="568663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73083" y="407325"/>
            <a:ext cx="2959331" cy="176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767051" y="601547"/>
            <a:ext cx="2939934" cy="1130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752530" y="407325"/>
            <a:ext cx="2959331" cy="176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95426" y="5215058"/>
            <a:ext cx="1928554" cy="1385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 rot="5400000">
            <a:off x="8001850" y="4697906"/>
            <a:ext cx="2044756" cy="1419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73082" y="2039390"/>
            <a:ext cx="2959331" cy="176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798074" y="2049422"/>
            <a:ext cx="2959331" cy="176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148349" y="5375727"/>
            <a:ext cx="1210888" cy="969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 rot="5400000">
            <a:off x="3807228" y="1450329"/>
            <a:ext cx="2959331" cy="325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542834" y="5474212"/>
            <a:ext cx="2851265" cy="829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144174" y="4929788"/>
            <a:ext cx="2598489" cy="146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791785" y="3715552"/>
            <a:ext cx="2959331" cy="176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752529" y="3365100"/>
            <a:ext cx="2959331" cy="176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506358" y="4087485"/>
            <a:ext cx="3766734" cy="176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9981848" y="2929445"/>
            <a:ext cx="1826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famous landmark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853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2" y="0"/>
            <a:ext cx="1962150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55" y="1401993"/>
            <a:ext cx="5837967" cy="38849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02131" y="1296785"/>
            <a:ext cx="1753985" cy="2917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411684" y="4089862"/>
            <a:ext cx="3573480" cy="1197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949440" y="1296785"/>
            <a:ext cx="1753985" cy="441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517053" y="4195070"/>
            <a:ext cx="1753985" cy="1197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643738" y="1166812"/>
            <a:ext cx="1753985" cy="1197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095317" y="1219416"/>
            <a:ext cx="1753985" cy="1197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 rot="5400000">
            <a:off x="4769135" y="1702347"/>
            <a:ext cx="1954769" cy="3302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flipH="1">
            <a:off x="9803563" y="3012644"/>
            <a:ext cx="1965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famous person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844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3537" y="3602038"/>
            <a:ext cx="2711852" cy="1655762"/>
          </a:xfrm>
        </p:spPr>
        <p:txBody>
          <a:bodyPr/>
          <a:lstStyle/>
          <a:p>
            <a:r>
              <a:rPr lang="en-GB" dirty="0" smtClean="0"/>
              <a:t>A famous landmark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2" y="0"/>
            <a:ext cx="1962150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369" y="1732078"/>
            <a:ext cx="5844886" cy="32731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5400000">
            <a:off x="5962389" y="2696354"/>
            <a:ext cx="4840259" cy="922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 rot="5400000">
            <a:off x="5158825" y="2696353"/>
            <a:ext cx="4840259" cy="922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 rot="5400000">
            <a:off x="4292395" y="2696352"/>
            <a:ext cx="4840259" cy="922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377440" y="3507971"/>
            <a:ext cx="4123113" cy="2069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 rot="5400000">
            <a:off x="3524809" y="500452"/>
            <a:ext cx="2054545" cy="4239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7746" y="3518910"/>
            <a:ext cx="2646218" cy="579265"/>
          </a:xfrm>
        </p:spPr>
        <p:txBody>
          <a:bodyPr/>
          <a:lstStyle/>
          <a:p>
            <a:r>
              <a:rPr lang="en-GB" dirty="0" smtClean="0"/>
              <a:t>A famous person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2" y="0"/>
            <a:ext cx="1962150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82" y="641206"/>
            <a:ext cx="4816896" cy="590922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61062" y="390698"/>
            <a:ext cx="1579418" cy="6201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 rot="5400000">
            <a:off x="4036609" y="2549929"/>
            <a:ext cx="2207029" cy="6201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06348" y="0"/>
            <a:ext cx="1579418" cy="6201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55109" y="-321778"/>
            <a:ext cx="1836610" cy="297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165" y="1537867"/>
            <a:ext cx="3238342" cy="35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011" y="1166812"/>
            <a:ext cx="9750801" cy="4840705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/>
              <a:t>READ Genesis 17:1-2</a:t>
            </a:r>
            <a:endParaRPr lang="en-GB" sz="3200" dirty="0" smtClean="0"/>
          </a:p>
          <a:p>
            <a:pPr algn="l"/>
            <a:r>
              <a:rPr lang="en-GB" sz="3200" dirty="0" smtClean="0"/>
              <a:t>1</a:t>
            </a:r>
            <a:r>
              <a:rPr lang="en-GB" sz="3200" dirty="0"/>
              <a:t>. </a:t>
            </a:r>
            <a:r>
              <a:rPr lang="en-GB" sz="3200" dirty="0" smtClean="0"/>
              <a:t> How </a:t>
            </a:r>
            <a:r>
              <a:rPr lang="en-GB" sz="3200" dirty="0"/>
              <a:t>do you think Abraham felt when God </a:t>
            </a:r>
            <a:r>
              <a:rPr lang="en-GB" sz="3200" dirty="0" smtClean="0"/>
              <a:t>  </a:t>
            </a:r>
          </a:p>
          <a:p>
            <a:pPr algn="l"/>
            <a:r>
              <a:rPr lang="en-GB" sz="3200" dirty="0"/>
              <a:t> </a:t>
            </a:r>
            <a:r>
              <a:rPr lang="en-GB" sz="3200" dirty="0" smtClean="0"/>
              <a:t>    appeared </a:t>
            </a:r>
            <a:r>
              <a:rPr lang="en-GB" sz="3200" dirty="0"/>
              <a:t>to him at the age of 99?</a:t>
            </a:r>
          </a:p>
          <a:p>
            <a:pPr algn="l"/>
            <a:r>
              <a:rPr lang="en-GB" sz="3200" dirty="0"/>
              <a:t>2. </a:t>
            </a:r>
            <a:r>
              <a:rPr lang="en-GB" sz="3200" dirty="0" smtClean="0"/>
              <a:t> What </a:t>
            </a:r>
            <a:r>
              <a:rPr lang="en-GB" sz="3200" dirty="0"/>
              <a:t>do you think it means to be almighty?</a:t>
            </a:r>
          </a:p>
          <a:p>
            <a:pPr algn="l"/>
            <a:r>
              <a:rPr lang="en-GB" sz="3200" dirty="0"/>
              <a:t>3. </a:t>
            </a:r>
            <a:r>
              <a:rPr lang="en-GB" sz="3200" dirty="0" smtClean="0"/>
              <a:t> What </a:t>
            </a:r>
            <a:r>
              <a:rPr lang="en-GB" sz="3200" dirty="0"/>
              <a:t>do you think a covenant is?</a:t>
            </a:r>
          </a:p>
          <a:p>
            <a:pPr marL="514350" indent="-514350" algn="l">
              <a:buAutoNum type="arabicPeriod" startAt="4"/>
            </a:pPr>
            <a:r>
              <a:rPr lang="en-GB" sz="3200" dirty="0" smtClean="0"/>
              <a:t>In </a:t>
            </a:r>
            <a:r>
              <a:rPr lang="en-GB" sz="3200" dirty="0"/>
              <a:t>what ways can we “walk before God faithfully” </a:t>
            </a:r>
            <a:r>
              <a:rPr lang="en-GB" sz="3200" dirty="0" smtClean="0"/>
              <a:t>in </a:t>
            </a:r>
            <a:r>
              <a:rPr lang="en-GB" sz="3200" dirty="0"/>
              <a:t>our daily lives as teenagers? Why is it hard to </a:t>
            </a:r>
            <a:r>
              <a:rPr lang="en-GB" sz="3200" dirty="0" smtClean="0"/>
              <a:t>do so</a:t>
            </a:r>
            <a:r>
              <a:rPr lang="en-GB" sz="3200" dirty="0"/>
              <a:t>?</a:t>
            </a:r>
          </a:p>
          <a:p>
            <a:pPr algn="l"/>
            <a:r>
              <a:rPr lang="en-GB" sz="3200" dirty="0"/>
              <a:t> 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2" y="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44" y="589296"/>
            <a:ext cx="11779918" cy="557087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GB" sz="8000" b="1" dirty="0"/>
              <a:t>Read Genesis </a:t>
            </a:r>
            <a:r>
              <a:rPr lang="en-GB" sz="8000" b="1" dirty="0" smtClean="0"/>
              <a:t>17:3-7</a:t>
            </a:r>
          </a:p>
          <a:p>
            <a:pPr algn="l"/>
            <a:endParaRPr lang="en-GB" sz="8000" dirty="0"/>
          </a:p>
          <a:p>
            <a:pPr algn="l"/>
            <a:r>
              <a:rPr lang="en-GB" sz="8000" dirty="0"/>
              <a:t>5. </a:t>
            </a:r>
            <a:r>
              <a:rPr lang="en-GB" sz="8000" dirty="0" smtClean="0"/>
              <a:t>    Why </a:t>
            </a:r>
            <a:r>
              <a:rPr lang="en-GB" sz="8000" dirty="0"/>
              <a:t>might Abraham have struggled to believe God </a:t>
            </a:r>
            <a:r>
              <a:rPr lang="en-GB" sz="8000" dirty="0" smtClean="0"/>
              <a:t>  </a:t>
            </a:r>
          </a:p>
          <a:p>
            <a:pPr algn="l"/>
            <a:r>
              <a:rPr lang="en-GB" sz="8000" dirty="0"/>
              <a:t> </a:t>
            </a:r>
            <a:r>
              <a:rPr lang="en-GB" sz="8000" dirty="0" smtClean="0"/>
              <a:t>       when </a:t>
            </a:r>
            <a:r>
              <a:rPr lang="en-GB" sz="8000" dirty="0"/>
              <a:t>He said “</a:t>
            </a:r>
            <a:r>
              <a:rPr lang="en-GB" sz="8000" i="1" dirty="0"/>
              <a:t>for I have made you a father of  </a:t>
            </a:r>
            <a:r>
              <a:rPr lang="en-GB" sz="8000" i="1" dirty="0" smtClean="0"/>
              <a:t>many </a:t>
            </a:r>
          </a:p>
          <a:p>
            <a:pPr algn="l"/>
            <a:r>
              <a:rPr lang="en-GB" sz="8000" i="1" dirty="0"/>
              <a:t> </a:t>
            </a:r>
            <a:r>
              <a:rPr lang="en-GB" sz="8000" i="1" dirty="0" smtClean="0"/>
              <a:t>        nations.”</a:t>
            </a:r>
          </a:p>
          <a:p>
            <a:pPr algn="l"/>
            <a:endParaRPr lang="en-GB" sz="8000" i="1" dirty="0" smtClean="0"/>
          </a:p>
          <a:p>
            <a:pPr algn="l"/>
            <a:r>
              <a:rPr lang="en-GB" sz="8000" i="1" dirty="0" smtClean="0"/>
              <a:t> </a:t>
            </a:r>
            <a:r>
              <a:rPr lang="en-GB" sz="8000" dirty="0" smtClean="0"/>
              <a:t>6</a:t>
            </a:r>
            <a:r>
              <a:rPr lang="en-GB" sz="8000" dirty="0"/>
              <a:t>.    Why do you think God changed Abram’s name to </a:t>
            </a:r>
            <a:r>
              <a:rPr lang="en-GB" sz="8000" dirty="0" smtClean="0"/>
              <a:t> Abraham?</a:t>
            </a:r>
          </a:p>
          <a:p>
            <a:pPr algn="l"/>
            <a:endParaRPr lang="en-GB" sz="8000" dirty="0"/>
          </a:p>
          <a:p>
            <a:pPr algn="l"/>
            <a:r>
              <a:rPr lang="en-GB" sz="8000" dirty="0" smtClean="0"/>
              <a:t>7.     How </a:t>
            </a:r>
            <a:r>
              <a:rPr lang="en-GB" sz="8000" dirty="0"/>
              <a:t>does this covenant with Abraham reflect God’s inclusive </a:t>
            </a:r>
            <a:r>
              <a:rPr lang="en-GB" sz="8000" dirty="0" smtClean="0"/>
              <a:t> </a:t>
            </a:r>
          </a:p>
          <a:p>
            <a:pPr algn="l"/>
            <a:r>
              <a:rPr lang="en-GB" sz="8000" dirty="0"/>
              <a:t> </a:t>
            </a:r>
            <a:r>
              <a:rPr lang="en-GB" sz="8000" dirty="0" smtClean="0"/>
              <a:t>        love </a:t>
            </a:r>
            <a:r>
              <a:rPr lang="en-GB" sz="8000" dirty="0"/>
              <a:t>for all nations?</a:t>
            </a:r>
          </a:p>
          <a:p>
            <a:pPr algn="l"/>
            <a:r>
              <a:rPr lang="en-GB" sz="5800" dirty="0"/>
              <a:t> </a:t>
            </a:r>
          </a:p>
          <a:p>
            <a:pPr algn="l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2" y="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547" y="336884"/>
            <a:ext cx="10459453" cy="6521116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Read Genesis </a:t>
            </a:r>
            <a:r>
              <a:rPr lang="en-GB" b="1" dirty="0" smtClean="0"/>
              <a:t>17:15-16</a:t>
            </a:r>
          </a:p>
          <a:p>
            <a:pPr algn="l"/>
            <a:endParaRPr lang="en-GB" dirty="0"/>
          </a:p>
          <a:p>
            <a:pPr marL="457200" indent="-457200" algn="l">
              <a:buAutoNum type="arabicPeriod" startAt="8"/>
            </a:pPr>
            <a:r>
              <a:rPr lang="en-GB" sz="2800" dirty="0" smtClean="0"/>
              <a:t>What </a:t>
            </a:r>
            <a:r>
              <a:rPr lang="en-GB" sz="2800" dirty="0"/>
              <a:t>do you think Sarah might have felt upon hearing about </a:t>
            </a:r>
            <a:r>
              <a:rPr lang="en-GB" sz="2800" dirty="0" smtClean="0"/>
              <a:t>God’s</a:t>
            </a:r>
          </a:p>
          <a:p>
            <a:pPr algn="l"/>
            <a:r>
              <a:rPr lang="en-GB" sz="2800" dirty="0"/>
              <a:t> </a:t>
            </a:r>
            <a:r>
              <a:rPr lang="en-GB" sz="2800" dirty="0" smtClean="0"/>
              <a:t>      plan for </a:t>
            </a:r>
            <a:r>
              <a:rPr lang="en-GB" sz="2800" dirty="0"/>
              <a:t>her</a:t>
            </a:r>
            <a:r>
              <a:rPr lang="en-GB" sz="2800" dirty="0" smtClean="0"/>
              <a:t>?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9. </a:t>
            </a:r>
            <a:r>
              <a:rPr lang="en-GB" sz="2800" dirty="0" smtClean="0"/>
              <a:t>  In </a:t>
            </a:r>
            <a:r>
              <a:rPr lang="en-GB" sz="2800" dirty="0"/>
              <a:t>what ways can we be sceptical like Sarah, not believing God has  </a:t>
            </a:r>
            <a:endParaRPr lang="en-GB" sz="2800" dirty="0" smtClean="0"/>
          </a:p>
          <a:p>
            <a:pPr algn="l"/>
            <a:r>
              <a:rPr lang="en-GB" sz="2800" dirty="0"/>
              <a:t> </a:t>
            </a:r>
            <a:r>
              <a:rPr lang="en-GB" sz="2800" dirty="0" smtClean="0"/>
              <a:t>      almighty  power </a:t>
            </a:r>
            <a:r>
              <a:rPr lang="en-GB" sz="2800" dirty="0"/>
              <a:t>to do anything</a:t>
            </a:r>
            <a:r>
              <a:rPr lang="en-GB" sz="2800" dirty="0" smtClean="0"/>
              <a:t>?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10. Anyone know how Abraham tried to manipulate God in to keeping </a:t>
            </a:r>
            <a:endParaRPr lang="en-GB" sz="2800" dirty="0" smtClean="0"/>
          </a:p>
          <a:p>
            <a:pPr algn="l"/>
            <a:r>
              <a:rPr lang="en-GB" sz="2800" dirty="0"/>
              <a:t> </a:t>
            </a:r>
            <a:r>
              <a:rPr lang="en-GB" sz="2800" dirty="0" smtClean="0"/>
              <a:t>     </a:t>
            </a:r>
            <a:r>
              <a:rPr lang="en-GB" sz="2800" smtClean="0"/>
              <a:t>His  </a:t>
            </a:r>
            <a:r>
              <a:rPr lang="en-GB" sz="2800" dirty="0" smtClean="0"/>
              <a:t>promise</a:t>
            </a:r>
            <a:r>
              <a:rPr lang="en-GB" sz="2800" dirty="0"/>
              <a:t>? </a:t>
            </a:r>
            <a:endParaRPr lang="en-GB" sz="2800" dirty="0" smtClean="0"/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11. How does God demonstrate He is able to  keep His promises?</a:t>
            </a:r>
          </a:p>
          <a:p>
            <a:pPr algn="l"/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2" y="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812" y="981046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2" y="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101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Abraham A call and a promise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A call and a promise</dc:title>
  <dc:creator>Jez</dc:creator>
  <cp:lastModifiedBy>Jez</cp:lastModifiedBy>
  <cp:revision>6</cp:revision>
  <dcterms:created xsi:type="dcterms:W3CDTF">2024-08-16T11:09:55Z</dcterms:created>
  <dcterms:modified xsi:type="dcterms:W3CDTF">2024-08-16T12:50:47Z</dcterms:modified>
</cp:coreProperties>
</file>